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44"/>
  </p:notesMasterIdLst>
  <p:handoutMasterIdLst>
    <p:handoutMasterId r:id="rId45"/>
  </p:handout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0" r:id="rId42"/>
    <p:sldId id="301" r:id="rId43"/>
  </p:sldIdLst>
  <p:sldSz cx="9144000" cy="5143500" type="screen16x9"/>
  <p:notesSz cx="6858000" cy="9144000"/>
  <p:embeddedFontLst>
    <p:embeddedFont>
      <p:font typeface="Google Sans" panose="020B0600000101010101" charset="0"/>
      <p:regular r:id="rId46"/>
      <p:bold r:id="rId47"/>
      <p:italic r:id="rId48"/>
      <p:boldItalic r:id="rId49"/>
    </p:embeddedFont>
    <p:embeddedFont>
      <p:font typeface="Google Sans Medium" panose="020B0600000101010101" charset="0"/>
      <p:regular r:id="rId50"/>
      <p:bold r:id="rId51"/>
      <p:italic r:id="rId52"/>
      <p:boldItalic r:id="rId53"/>
    </p:embeddedFont>
    <p:embeddedFont>
      <p:font typeface="Google Sans SemiBold" panose="020B0600000101010101" charset="0"/>
      <p:regular r:id="rId54"/>
      <p:bold r:id="rId55"/>
      <p:italic r:id="rId56"/>
      <p:boldItalic r:id="rId57"/>
    </p:embeddedFont>
    <p:embeddedFont>
      <p:font typeface="Helvetica Neue" panose="020B0600000101010101" charset="0"/>
      <p:regular r:id="rId58"/>
      <p:bold r:id="rId59"/>
      <p:italic r:id="rId60"/>
      <p:boldItalic r:id="rId61"/>
    </p:embeddedFont>
    <p:embeddedFont>
      <p:font typeface="Roboto" panose="02000000000000000000" pitchFamily="2" charset="0"/>
      <p:regular r:id="rId62"/>
      <p:bold r:id="rId63"/>
      <p:italic r:id="rId64"/>
      <p:boldItalic r:id="rId65"/>
    </p:embeddedFont>
    <p:embeddedFont>
      <p:font typeface="Roboto Mono Light" panose="00000009000000000000" pitchFamily="49" charset="0"/>
      <p:regular r:id="rId66"/>
      <p:bold r:id="rId67"/>
      <p:italic r:id="rId68"/>
      <p:boldItalic r:id="rId6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11" autoAdjust="0"/>
    <p:restoredTop sz="94660"/>
  </p:normalViewPr>
  <p:slideViewPr>
    <p:cSldViewPr snapToGrid="0">
      <p:cViewPr>
        <p:scale>
          <a:sx n="150" d="100"/>
          <a:sy n="150" d="100"/>
        </p:scale>
        <p:origin x="558" y="-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font" Target="fonts/font2.fntdata"/><Relationship Id="rId63" Type="http://schemas.openxmlformats.org/officeDocument/2006/relationships/font" Target="fonts/font18.fntdata"/><Relationship Id="rId68" Type="http://schemas.openxmlformats.org/officeDocument/2006/relationships/font" Target="fonts/font2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3" Type="http://schemas.openxmlformats.org/officeDocument/2006/relationships/font" Target="fonts/font8.fntdata"/><Relationship Id="rId58" Type="http://schemas.openxmlformats.org/officeDocument/2006/relationships/font" Target="fonts/font13.fntdata"/><Relationship Id="rId66" Type="http://schemas.openxmlformats.org/officeDocument/2006/relationships/font" Target="fonts/font21.fntdata"/><Relationship Id="rId5" Type="http://schemas.openxmlformats.org/officeDocument/2006/relationships/slide" Target="slides/slide4.xml"/><Relationship Id="rId61" Type="http://schemas.openxmlformats.org/officeDocument/2006/relationships/font" Target="fonts/font16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64" Type="http://schemas.openxmlformats.org/officeDocument/2006/relationships/font" Target="fonts/font19.fntdata"/><Relationship Id="rId69" Type="http://schemas.openxmlformats.org/officeDocument/2006/relationships/font" Target="fonts/font24.fntdata"/><Relationship Id="rId8" Type="http://schemas.openxmlformats.org/officeDocument/2006/relationships/slide" Target="slides/slide7.xml"/><Relationship Id="rId51" Type="http://schemas.openxmlformats.org/officeDocument/2006/relationships/font" Target="fonts/font6.fntdata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1.fntdata"/><Relationship Id="rId59" Type="http://schemas.openxmlformats.org/officeDocument/2006/relationships/font" Target="fonts/font14.fntdata"/><Relationship Id="rId67" Type="http://schemas.openxmlformats.org/officeDocument/2006/relationships/font" Target="fonts/font2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9.fntdata"/><Relationship Id="rId62" Type="http://schemas.openxmlformats.org/officeDocument/2006/relationships/font" Target="fonts/font17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7.fntdata"/><Relationship Id="rId60" Type="http://schemas.openxmlformats.org/officeDocument/2006/relationships/font" Target="fonts/font15.fntdata"/><Relationship Id="rId65" Type="http://schemas.openxmlformats.org/officeDocument/2006/relationships/font" Target="fonts/font20.fntdata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C6FD91C-05A2-8477-0E7E-FAECF819A6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BB69346-904A-CA7D-118E-EC230F554B3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D3FF80-0466-4172-B18C-87EAFA5F636D}" type="datetimeFigureOut">
              <a:rPr lang="ko-KR" altLang="en-US" smtClean="0"/>
              <a:t>2023-10-10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2F9BE35-2E2F-9F21-274B-2FDDE09F660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3367702-9A8B-EA3C-EFFA-30869F6350B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560433-5C22-4D3C-A7C2-310230C390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73948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25645dc21c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25645dc21c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25514d5365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25514d5365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25514d5365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25514d5365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25514d5365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25514d5365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28dee1d198_1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28dee1d198_1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28dee1d198_1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28dee1d198_1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28dee1d198_1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28dee1d198_1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25645dc21c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25645dc21c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28dee1d198_1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28dee1d198_1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28dee1d198_1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28dee1d198_1_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74506279f4_2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74506279f4_2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28dee1d198_1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28dee1d198_1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74506279f4_27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74506279f4_27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25645dc21c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25645dc21c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e78000892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e780008929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e780008929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e780008929_0_3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e780008929_0_1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e780008929_0_11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e780008929_0_1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e780008929_0_132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e780008929_0_1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e780008929_0_11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e780008929_0_1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e780008929_0_12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e780008929_0_1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e780008929_0_125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74506279f4_27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74506279f4_27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e780008929_0_1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e780008929_0_128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e780008929_0_1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e780008929_0_13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125645dc21c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125645dc21c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e780008929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e780008929_0_17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e780008929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e780008929_0_27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e780008929_0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" name="Google Shape;847;ge780008929_0_36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e780008929_0_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" name="Google Shape;945;ge780008929_0_46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ge780008929_0_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" name="Google Shape;991;ge780008929_0_5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ge780008929_0_8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3" name="Google Shape;1083;ge780008929_0_8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ge780008929_0_8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1" name="Google Shape;1091;ge780008929_0_8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74506279f4_27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74506279f4_27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ge780008929_0_8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1" name="Google Shape;1091;ge780008929_0_8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388602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ge780008929_0_8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1" name="Google Shape;1091;ge780008929_0_8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231379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ge780008929_0_8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1" name="Google Shape;1091;ge780008929_0_8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99454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74506279f4_27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74506279f4_27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28dee1d198_1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28dee1d198_1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28dee1d198_1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28dee1d198_1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28dee1d198_1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28dee1d198_1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8dee1d198_1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8dee1d198_1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ck Title - Blue">
  <p:cSld name="CUSTOM_17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>
            <a:spLocks noGrp="1"/>
          </p:cNvSpPr>
          <p:nvPr>
            <p:ph type="pic" idx="2"/>
          </p:nvPr>
        </p:nvSpPr>
        <p:spPr>
          <a:xfrm>
            <a:off x="5716500" y="0"/>
            <a:ext cx="3427500" cy="3427500"/>
          </a:xfrm>
          <a:prstGeom prst="rect">
            <a:avLst/>
          </a:prstGeom>
          <a:noFill/>
          <a:ln>
            <a:noFill/>
          </a:ln>
        </p:spPr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24000" y="1641625"/>
            <a:ext cx="3898800" cy="20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5851775" y="3823325"/>
            <a:ext cx="22875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Font typeface="Google Sans Medium"/>
              <a:buNone/>
              <a:defRPr sz="1200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3"/>
          </p:nvPr>
        </p:nvSpPr>
        <p:spPr>
          <a:xfrm>
            <a:off x="1322800" y="1079000"/>
            <a:ext cx="31785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Google Sans"/>
              <a:buNone/>
              <a:defRPr sz="115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Split Screen ">
  <p:cSld name="CUSTOM_1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title"/>
          </p:nvPr>
        </p:nvSpPr>
        <p:spPr>
          <a:xfrm>
            <a:off x="859113" y="1309803"/>
            <a:ext cx="4025100" cy="27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subTitle" idx="1"/>
          </p:nvPr>
        </p:nvSpPr>
        <p:spPr>
          <a:xfrm>
            <a:off x="6029125" y="1555800"/>
            <a:ext cx="22293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29900"/>
              </a:buClr>
              <a:buSzPts val="1050"/>
              <a:buFont typeface="Google Sans"/>
              <a:buNone/>
              <a:defRPr sz="1050">
                <a:solidFill>
                  <a:srgbClr val="F29900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Split Screen (partner logos)">
  <p:cSld name="CUSTOM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title"/>
          </p:nvPr>
        </p:nvSpPr>
        <p:spPr>
          <a:xfrm>
            <a:off x="859113" y="1309803"/>
            <a:ext cx="4025100" cy="27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sp>
        <p:nvSpPr>
          <p:cNvPr id="63" name="Google Shape;63;p12"/>
          <p:cNvSpPr txBox="1">
            <a:spLocks noGrp="1"/>
          </p:cNvSpPr>
          <p:nvPr>
            <p:ph type="subTitle" idx="1"/>
          </p:nvPr>
        </p:nvSpPr>
        <p:spPr>
          <a:xfrm>
            <a:off x="6029125" y="1555800"/>
            <a:ext cx="22293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29900"/>
              </a:buClr>
              <a:buSzPts val="1050"/>
              <a:buFont typeface="Google Sans"/>
              <a:buNone/>
              <a:defRPr sz="1050">
                <a:solidFill>
                  <a:srgbClr val="F29900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Image - Split Screen">
  <p:cSld name="CUSTOM_12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3"/>
          <p:cNvPicPr preferRelativeResize="0"/>
          <p:nvPr/>
        </p:nvPicPr>
        <p:blipFill rotWithShape="1">
          <a:blip r:embed="rId2">
            <a:alphaModFix/>
          </a:blip>
          <a:srcRect r="9371"/>
          <a:stretch/>
        </p:blipFill>
        <p:spPr>
          <a:xfrm>
            <a:off x="0" y="0"/>
            <a:ext cx="570672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3"/>
          <p:cNvSpPr txBox="1">
            <a:spLocks noGrp="1"/>
          </p:cNvSpPr>
          <p:nvPr>
            <p:ph type="title"/>
          </p:nvPr>
        </p:nvSpPr>
        <p:spPr>
          <a:xfrm>
            <a:off x="794975" y="1454525"/>
            <a:ext cx="3541800" cy="23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>
            <a:spLocks noGrp="1"/>
          </p:cNvSpPr>
          <p:nvPr>
            <p:ph type="pic" idx="2"/>
          </p:nvPr>
        </p:nvSpPr>
        <p:spPr>
          <a:xfrm>
            <a:off x="5706725" y="-5775"/>
            <a:ext cx="34374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- Quote - Full Screen">
  <p:cSld name="CUSTOM_13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>
            <a:spLocks noGrp="1"/>
          </p:cNvSpPr>
          <p:nvPr>
            <p:ph type="pic" idx="2"/>
          </p:nvPr>
        </p:nvSpPr>
        <p:spPr>
          <a:xfrm>
            <a:off x="-3525" y="-1025"/>
            <a:ext cx="3999000" cy="5143500"/>
          </a:xfrm>
          <a:prstGeom prst="rect">
            <a:avLst/>
          </a:prstGeom>
          <a:noFill/>
          <a:ln>
            <a:noFill/>
          </a:ln>
        </p:spPr>
      </p:sp>
      <p:pic>
        <p:nvPicPr>
          <p:cNvPr id="71" name="Google Shape;71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95461" y="-1025"/>
            <a:ext cx="514852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>
            <a:spLocks noGrp="1"/>
          </p:cNvSpPr>
          <p:nvPr>
            <p:ph type="title"/>
          </p:nvPr>
        </p:nvSpPr>
        <p:spPr>
          <a:xfrm>
            <a:off x="4930425" y="1315675"/>
            <a:ext cx="3479700" cy="22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wo Columns" type="twoColTx">
  <p:cSld name="TITLE_AND_TWO_COLUMN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One Column">
  <p:cSld name="ONE_COLUMN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List">
  <p:cSld name="SECTION_TITLE_AND_DESCRI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37062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Quote">
  <p:cSld name="SECTION_TITLE_AND_DESCRIPTION_1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4312800" cy="41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8"/>
          <p:cNvSpPr>
            <a:spLocks noGrp="1"/>
          </p:cNvSpPr>
          <p:nvPr>
            <p:ph type="pic" idx="2"/>
          </p:nvPr>
        </p:nvSpPr>
        <p:spPr>
          <a:xfrm>
            <a:off x="5153100" y="-6750"/>
            <a:ext cx="3990900" cy="5157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Number">
  <p:cSld name="SECTION_TITLE_AND_DESCRIPTION_1_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title" hasCustomPrompt="1"/>
          </p:nvPr>
        </p:nvSpPr>
        <p:spPr>
          <a:xfrm>
            <a:off x="311700" y="1840275"/>
            <a:ext cx="2518500" cy="146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700"/>
              <a:buNone/>
              <a:defRPr sz="87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8" name="Google Shape;98;p19"/>
          <p:cNvSpPr txBox="1">
            <a:spLocks noGrp="1"/>
          </p:cNvSpPr>
          <p:nvPr>
            <p:ph type="title" idx="2"/>
          </p:nvPr>
        </p:nvSpPr>
        <p:spPr>
          <a:xfrm>
            <a:off x="311700" y="1257225"/>
            <a:ext cx="39942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500"/>
              <a:buFont typeface="Roboto Mono Light"/>
              <a:buNone/>
              <a:defRPr sz="2500"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title" idx="3"/>
          </p:nvPr>
        </p:nvSpPr>
        <p:spPr>
          <a:xfrm>
            <a:off x="311700" y="3302475"/>
            <a:ext cx="41211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500"/>
              <a:buFont typeface="Roboto Mono Light"/>
              <a:buNone/>
              <a:defRPr sz="2500"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sp>
        <p:nvSpPr>
          <p:cNvPr id="101" name="Google Shape;101;p19"/>
          <p:cNvSpPr>
            <a:spLocks noGrp="1"/>
          </p:cNvSpPr>
          <p:nvPr>
            <p:ph type="pic" idx="4"/>
          </p:nvPr>
        </p:nvSpPr>
        <p:spPr>
          <a:xfrm>
            <a:off x="5153100" y="-6750"/>
            <a:ext cx="3990900" cy="5157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title" hasCustomPrompt="1"/>
          </p:nvPr>
        </p:nvSpPr>
        <p:spPr>
          <a:xfrm>
            <a:off x="2170025" y="1840275"/>
            <a:ext cx="4803900" cy="146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9000"/>
              <a:buNone/>
              <a:defRPr sz="9000">
                <a:solidFill>
                  <a:srgbClr val="20212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title" idx="2"/>
          </p:nvPr>
        </p:nvSpPr>
        <p:spPr>
          <a:xfrm>
            <a:off x="1037250" y="1257225"/>
            <a:ext cx="70695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title" idx="3"/>
          </p:nvPr>
        </p:nvSpPr>
        <p:spPr>
          <a:xfrm>
            <a:off x="1037250" y="3302475"/>
            <a:ext cx="70695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ck Title - Green ">
  <p:cSld name="CUSTOM_9_2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>
            <a:spLocks noGrp="1"/>
          </p:cNvSpPr>
          <p:nvPr>
            <p:ph type="pic" idx="2"/>
          </p:nvPr>
        </p:nvSpPr>
        <p:spPr>
          <a:xfrm>
            <a:off x="5716500" y="0"/>
            <a:ext cx="3427500" cy="3427500"/>
          </a:xfrm>
          <a:prstGeom prst="rect">
            <a:avLst/>
          </a:prstGeom>
          <a:noFill/>
          <a:ln>
            <a:noFill/>
          </a:ln>
        </p:spPr>
      </p: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924000" y="1641625"/>
            <a:ext cx="3898800" cy="20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5851775" y="3823325"/>
            <a:ext cx="22875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Font typeface="Google Sans Medium"/>
              <a:buNone/>
              <a:defRPr sz="1200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3"/>
          </p:nvPr>
        </p:nvSpPr>
        <p:spPr>
          <a:xfrm>
            <a:off x="1322800" y="1079000"/>
            <a:ext cx="31785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1A853"/>
              </a:buClr>
              <a:buSzPts val="1150"/>
              <a:buFont typeface="Google Sans"/>
              <a:buNone/>
              <a:defRPr sz="1150">
                <a:solidFill>
                  <a:srgbClr val="31A85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ck Title - Yellow ">
  <p:cSld name="CUSTOM_10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"/>
          <p:cNvSpPr>
            <a:spLocks noGrp="1"/>
          </p:cNvSpPr>
          <p:nvPr>
            <p:ph type="pic" idx="2"/>
          </p:nvPr>
        </p:nvSpPr>
        <p:spPr>
          <a:xfrm>
            <a:off x="5716500" y="0"/>
            <a:ext cx="3427500" cy="3427500"/>
          </a:xfrm>
          <a:prstGeom prst="rect">
            <a:avLst/>
          </a:prstGeom>
          <a:noFill/>
          <a:ln>
            <a:noFill/>
          </a:ln>
        </p:spPr>
      </p:sp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924000" y="1641625"/>
            <a:ext cx="3898800" cy="20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1"/>
          </p:nvPr>
        </p:nvSpPr>
        <p:spPr>
          <a:xfrm>
            <a:off x="5851775" y="3823325"/>
            <a:ext cx="22875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Font typeface="Google Sans Medium"/>
              <a:buNone/>
              <a:defRPr sz="1200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ubTitle" idx="3"/>
          </p:nvPr>
        </p:nvSpPr>
        <p:spPr>
          <a:xfrm>
            <a:off x="1322800" y="1079000"/>
            <a:ext cx="31785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29900"/>
              </a:buClr>
              <a:buSzPts val="1150"/>
              <a:buFont typeface="Google Sans"/>
              <a:buNone/>
              <a:defRPr sz="1150">
                <a:solidFill>
                  <a:srgbClr val="F29900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ck Title - Red">
  <p:cSld name="CUSTOM_11_1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5"/>
          <p:cNvSpPr>
            <a:spLocks noGrp="1"/>
          </p:cNvSpPr>
          <p:nvPr>
            <p:ph type="pic" idx="2"/>
          </p:nvPr>
        </p:nvSpPr>
        <p:spPr>
          <a:xfrm>
            <a:off x="5716500" y="0"/>
            <a:ext cx="3427500" cy="3427500"/>
          </a:xfrm>
          <a:prstGeom prst="rect">
            <a:avLst/>
          </a:prstGeom>
          <a:noFill/>
          <a:ln>
            <a:noFill/>
          </a:ln>
        </p:spPr>
      </p:sp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924000" y="1641625"/>
            <a:ext cx="3898800" cy="20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5851775" y="3823325"/>
            <a:ext cx="22875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Font typeface="Google Sans Medium"/>
              <a:buNone/>
              <a:defRPr sz="1200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3"/>
          </p:nvPr>
        </p:nvSpPr>
        <p:spPr>
          <a:xfrm>
            <a:off x="1322800" y="1079000"/>
            <a:ext cx="31785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50"/>
              <a:buFont typeface="Google Sans"/>
              <a:buNone/>
              <a:defRPr sz="115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Blue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ubTitle" idx="1"/>
          </p:nvPr>
        </p:nvSpPr>
        <p:spPr>
          <a:xfrm>
            <a:off x="830500" y="1079000"/>
            <a:ext cx="31785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Google Sans"/>
              <a:buNone/>
              <a:defRPr sz="115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Green">
  <p:cSld name="CUSTOM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ubTitle" idx="1"/>
          </p:nvPr>
        </p:nvSpPr>
        <p:spPr>
          <a:xfrm>
            <a:off x="829200" y="1079000"/>
            <a:ext cx="31785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1A853"/>
              </a:buClr>
              <a:buSzPts val="1150"/>
              <a:buFont typeface="Google Sans"/>
              <a:buNone/>
              <a:defRPr sz="1150">
                <a:solidFill>
                  <a:srgbClr val="31A85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Yellow">
  <p:cSld name="CUSTOM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ubTitle" idx="1"/>
          </p:nvPr>
        </p:nvSpPr>
        <p:spPr>
          <a:xfrm>
            <a:off x="829200" y="1079000"/>
            <a:ext cx="31785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29900"/>
              </a:buClr>
              <a:buSzPts val="1150"/>
              <a:buFont typeface="Google Sans"/>
              <a:buNone/>
              <a:defRPr sz="1150">
                <a:solidFill>
                  <a:srgbClr val="F29900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Red">
  <p:cSld name="CUSTOM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829200" y="1079000"/>
            <a:ext cx="31785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50"/>
              <a:buFont typeface="Google Sans"/>
              <a:buNone/>
              <a:defRPr sz="115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Full Screen 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>
            <a:spLocks noGrp="1"/>
          </p:cNvSpPr>
          <p:nvPr>
            <p:ph type="title"/>
          </p:nvPr>
        </p:nvSpPr>
        <p:spPr>
          <a:xfrm>
            <a:off x="1014575" y="1293850"/>
            <a:ext cx="7114800" cy="24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2pPr>
            <a:lvl3pPr lvl="2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3pPr>
            <a:lvl4pPr lvl="3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4pPr>
            <a:lvl5pPr lvl="4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5pPr>
            <a:lvl6pPr lvl="5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6pPr>
            <a:lvl7pPr lvl="6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7pPr>
            <a:lvl8pPr lvl="7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8pPr>
            <a:lvl9pPr lvl="8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 Light"/>
              <a:buChar char="●"/>
              <a:defRPr sz="1800">
                <a:solidFill>
                  <a:schemeClr val="dk2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0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9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0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/>
          <p:nvPr/>
        </p:nvSpPr>
        <p:spPr>
          <a:xfrm>
            <a:off x="497300" y="1247088"/>
            <a:ext cx="927900" cy="927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4"/>
          <p:cNvSpPr/>
          <p:nvPr/>
        </p:nvSpPr>
        <p:spPr>
          <a:xfrm>
            <a:off x="1789200" y="1247088"/>
            <a:ext cx="927900" cy="92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4"/>
          <p:cNvSpPr/>
          <p:nvPr/>
        </p:nvSpPr>
        <p:spPr>
          <a:xfrm>
            <a:off x="3081100" y="1247088"/>
            <a:ext cx="927900" cy="927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4"/>
          <p:cNvSpPr/>
          <p:nvPr/>
        </p:nvSpPr>
        <p:spPr>
          <a:xfrm>
            <a:off x="4373000" y="1247088"/>
            <a:ext cx="927900" cy="927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4"/>
          <p:cNvSpPr txBox="1"/>
          <p:nvPr/>
        </p:nvSpPr>
        <p:spPr>
          <a:xfrm>
            <a:off x="497300" y="2338163"/>
            <a:ext cx="927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 b="1">
                <a:latin typeface="Google Sans"/>
                <a:ea typeface="Google Sans"/>
                <a:cs typeface="Google Sans"/>
                <a:sym typeface="Google Sans"/>
              </a:rPr>
              <a:t>Google Blue 500</a:t>
            </a:r>
            <a:endParaRPr sz="800" b="1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#4285f4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1" name="Google Shape;131;p24"/>
          <p:cNvSpPr txBox="1"/>
          <p:nvPr/>
        </p:nvSpPr>
        <p:spPr>
          <a:xfrm>
            <a:off x="1789194" y="2338157"/>
            <a:ext cx="927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 b="1">
                <a:latin typeface="Google Sans"/>
                <a:ea typeface="Google Sans"/>
                <a:cs typeface="Google Sans"/>
                <a:sym typeface="Google Sans"/>
              </a:rPr>
              <a:t>Google Red 500</a:t>
            </a:r>
            <a:endParaRPr sz="800" b="1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#ea4335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2" name="Google Shape;132;p24"/>
          <p:cNvSpPr txBox="1"/>
          <p:nvPr/>
        </p:nvSpPr>
        <p:spPr>
          <a:xfrm>
            <a:off x="3081094" y="2338157"/>
            <a:ext cx="927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 b="1">
                <a:latin typeface="Google Sans"/>
                <a:ea typeface="Google Sans"/>
                <a:cs typeface="Google Sans"/>
                <a:sym typeface="Google Sans"/>
              </a:rPr>
              <a:t>Google Yellow 500</a:t>
            </a:r>
            <a:endParaRPr sz="800" b="1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#fbbc04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3" name="Google Shape;133;p24"/>
          <p:cNvSpPr txBox="1"/>
          <p:nvPr/>
        </p:nvSpPr>
        <p:spPr>
          <a:xfrm>
            <a:off x="4372994" y="2338157"/>
            <a:ext cx="927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 b="1">
                <a:latin typeface="Google Sans"/>
                <a:ea typeface="Google Sans"/>
                <a:cs typeface="Google Sans"/>
                <a:sym typeface="Google Sans"/>
              </a:rPr>
              <a:t>Google Green 500</a:t>
            </a:r>
            <a:endParaRPr sz="800" b="1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#34a853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4" name="Google Shape;134;p24"/>
          <p:cNvSpPr/>
          <p:nvPr/>
        </p:nvSpPr>
        <p:spPr>
          <a:xfrm>
            <a:off x="497300" y="2930938"/>
            <a:ext cx="927900" cy="927900"/>
          </a:xfrm>
          <a:prstGeom prst="rect">
            <a:avLst/>
          </a:prstGeom>
          <a:solidFill>
            <a:srgbClr val="E8EA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4"/>
          <p:cNvSpPr/>
          <p:nvPr/>
        </p:nvSpPr>
        <p:spPr>
          <a:xfrm>
            <a:off x="1789200" y="2930938"/>
            <a:ext cx="927900" cy="927900"/>
          </a:xfrm>
          <a:prstGeom prst="rect">
            <a:avLst/>
          </a:prstGeom>
          <a:solidFill>
            <a:srgbClr val="2021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4"/>
          <p:cNvSpPr txBox="1"/>
          <p:nvPr/>
        </p:nvSpPr>
        <p:spPr>
          <a:xfrm>
            <a:off x="497294" y="4022007"/>
            <a:ext cx="927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 b="1">
                <a:latin typeface="Google Sans"/>
                <a:ea typeface="Google Sans"/>
                <a:cs typeface="Google Sans"/>
                <a:sym typeface="Google Sans"/>
              </a:rPr>
              <a:t>Google Grey 200</a:t>
            </a:r>
            <a:endParaRPr sz="800" b="1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#e8eaed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24"/>
          <p:cNvSpPr txBox="1"/>
          <p:nvPr/>
        </p:nvSpPr>
        <p:spPr>
          <a:xfrm>
            <a:off x="1789194" y="4022007"/>
            <a:ext cx="927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 b="1">
                <a:latin typeface="Google Sans"/>
                <a:ea typeface="Google Sans"/>
                <a:cs typeface="Google Sans"/>
                <a:sym typeface="Google Sans"/>
              </a:rPr>
              <a:t>Google Grey 900</a:t>
            </a:r>
            <a:endParaRPr sz="800" b="1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#202124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8" name="Google Shape;138;p24"/>
          <p:cNvSpPr txBox="1"/>
          <p:nvPr/>
        </p:nvSpPr>
        <p:spPr>
          <a:xfrm>
            <a:off x="6293115" y="1199595"/>
            <a:ext cx="1934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Headlines</a:t>
            </a:r>
            <a:endParaRPr sz="2000" b="1" dirty="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Google Sans Bold</a:t>
            </a:r>
            <a:endParaRPr b="1" dirty="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9" name="Google Shape;139;p24"/>
          <p:cNvSpPr txBox="1"/>
          <p:nvPr/>
        </p:nvSpPr>
        <p:spPr>
          <a:xfrm>
            <a:off x="6293115" y="2420870"/>
            <a:ext cx="1934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Subheads</a:t>
            </a:r>
            <a:endParaRPr sz="2000" dirty="0">
              <a:solidFill>
                <a:srgbClr val="5F6368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5F6368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Roboto Mono Light</a:t>
            </a:r>
            <a:endParaRPr dirty="0">
              <a:solidFill>
                <a:srgbClr val="5F6368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140" name="Google Shape;140;p24"/>
          <p:cNvSpPr txBox="1"/>
          <p:nvPr/>
        </p:nvSpPr>
        <p:spPr>
          <a:xfrm>
            <a:off x="6293115" y="3642145"/>
            <a:ext cx="1934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Body</a:t>
            </a:r>
            <a:endParaRPr sz="2000" dirty="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Google Sans Normal</a:t>
            </a:r>
            <a:endParaRPr dirty="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Left Aligned Title</a:t>
            </a:r>
            <a:endParaRPr b="1"/>
          </a:p>
        </p:txBody>
      </p:sp>
      <p:sp>
        <p:nvSpPr>
          <p:cNvPr id="218" name="Google Shape;218;p35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Bullet one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Bullet two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Bullet three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Bullet four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Bullet five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9559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One Column Title</a:t>
            </a:r>
            <a:endParaRPr b="1"/>
          </a:p>
        </p:txBody>
      </p:sp>
      <p:sp>
        <p:nvSpPr>
          <p:cNvPr id="224" name="Google Shape;224;p3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Bullet one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Bullet two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Bullet three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Bullet four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Bullet five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Two Column Title</a:t>
            </a:r>
            <a:endParaRPr b="1"/>
          </a:p>
        </p:txBody>
      </p:sp>
      <p:sp>
        <p:nvSpPr>
          <p:cNvPr id="230" name="Google Shape;230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867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Lorem ipsum dolor sit amet, consectetur adipiscing elit. Suspendisse vehicula nulla a leo placerat, in convallis justo molestie. Ut id maximus mauris, vitae pharetra justo.</a:t>
            </a:r>
            <a:r>
              <a:rPr lang="en" sz="1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5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31" name="Google Shape;231;p3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Bullet one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Bullet two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Bullet three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Bullet four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Bullet five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8"/>
          <p:cNvSpPr txBox="1">
            <a:spLocks noGrp="1"/>
          </p:cNvSpPr>
          <p:nvPr>
            <p:ph type="title"/>
          </p:nvPr>
        </p:nvSpPr>
        <p:spPr>
          <a:xfrm>
            <a:off x="2170025" y="1687875"/>
            <a:ext cx="4803900" cy="146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50%</a:t>
            </a:r>
            <a:endParaRPr b="1"/>
          </a:p>
        </p:txBody>
      </p:sp>
      <p:sp>
        <p:nvSpPr>
          <p:cNvPr id="237" name="Google Shape;237;p38"/>
          <p:cNvSpPr txBox="1">
            <a:spLocks noGrp="1"/>
          </p:cNvSpPr>
          <p:nvPr>
            <p:ph type="title" idx="2"/>
          </p:nvPr>
        </p:nvSpPr>
        <p:spPr>
          <a:xfrm>
            <a:off x="1037250" y="1104825"/>
            <a:ext cx="70695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Light"/>
                <a:ea typeface="Roboto Mono Light"/>
                <a:cs typeface="Roboto Mono Light"/>
                <a:sym typeface="Roboto Mono Light"/>
              </a:rPr>
              <a:t>Use more than </a:t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238" name="Google Shape;238;p38"/>
          <p:cNvSpPr txBox="1">
            <a:spLocks noGrp="1"/>
          </p:cNvSpPr>
          <p:nvPr>
            <p:ph type="title" idx="3"/>
          </p:nvPr>
        </p:nvSpPr>
        <p:spPr>
          <a:xfrm>
            <a:off x="1037250" y="3150075"/>
            <a:ext cx="70695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Light"/>
                <a:ea typeface="Roboto Mono Light"/>
                <a:cs typeface="Roboto Mono Light"/>
                <a:sym typeface="Roboto Mono Light"/>
              </a:rPr>
              <a:t>of this large number slide    </a:t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>
            <a:spLocks noGrp="1"/>
          </p:cNvSpPr>
          <p:nvPr>
            <p:ph type="title"/>
          </p:nvPr>
        </p:nvSpPr>
        <p:spPr>
          <a:xfrm>
            <a:off x="1014575" y="1293850"/>
            <a:ext cx="7114800" cy="24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80"/>
              <a:t>“Simple statement, URL or quote goes here. Limit text </a:t>
            </a:r>
            <a:br>
              <a:rPr lang="en" sz="3680"/>
            </a:br>
            <a:r>
              <a:rPr lang="en" sz="3680"/>
              <a:t>to four lines or less.”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>
            <a:spLocks noGrp="1"/>
          </p:cNvSpPr>
          <p:nvPr>
            <p:ph type="title"/>
          </p:nvPr>
        </p:nvSpPr>
        <p:spPr>
          <a:xfrm>
            <a:off x="859113" y="1309803"/>
            <a:ext cx="4025100" cy="27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“Simple statement, URL or quote goes here. Limit text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five lines or less.”</a:t>
            </a:r>
            <a:endParaRPr/>
          </a:p>
        </p:txBody>
      </p:sp>
      <p:sp>
        <p:nvSpPr>
          <p:cNvPr id="249" name="Google Shape;249;p40"/>
          <p:cNvSpPr txBox="1">
            <a:spLocks noGrp="1"/>
          </p:cNvSpPr>
          <p:nvPr>
            <p:ph type="subTitle" idx="1"/>
          </p:nvPr>
        </p:nvSpPr>
        <p:spPr>
          <a:xfrm>
            <a:off x="6029125" y="1555800"/>
            <a:ext cx="22293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200"/>
              </a:spcAft>
            </a:pPr>
            <a:r>
              <a:rPr lang="en-US" altLang="ko-KR" sz="1150" dirty="0" err="1"/>
              <a:t>SoonChunHyang</a:t>
            </a:r>
            <a:r>
              <a:rPr lang="en-US" altLang="ko-KR" sz="1150" dirty="0"/>
              <a:t> University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1"/>
          <p:cNvSpPr txBox="1">
            <a:spLocks noGrp="1"/>
          </p:cNvSpPr>
          <p:nvPr>
            <p:ph type="title"/>
          </p:nvPr>
        </p:nvSpPr>
        <p:spPr>
          <a:xfrm>
            <a:off x="859113" y="1309803"/>
            <a:ext cx="4025100" cy="27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80"/>
              <a:t>“Simple statement, URL or quote goes here. Limit text </a:t>
            </a:r>
            <a:br>
              <a:rPr lang="en" sz="3080"/>
            </a:br>
            <a:r>
              <a:rPr lang="en" sz="3080"/>
              <a:t>to five lines or less.”</a:t>
            </a:r>
            <a:endParaRPr sz="3100"/>
          </a:p>
        </p:txBody>
      </p:sp>
      <p:pic>
        <p:nvPicPr>
          <p:cNvPr id="255" name="Google Shape;25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6688" y="1977675"/>
            <a:ext cx="500694" cy="50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1999" y="1977675"/>
            <a:ext cx="500694" cy="50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7293" y="1977675"/>
            <a:ext cx="500694" cy="500699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41"/>
          <p:cNvSpPr txBox="1">
            <a:spLocks noGrp="1"/>
          </p:cNvSpPr>
          <p:nvPr>
            <p:ph type="subTitle" idx="1"/>
          </p:nvPr>
        </p:nvSpPr>
        <p:spPr>
          <a:xfrm>
            <a:off x="6029125" y="1555800"/>
            <a:ext cx="22293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200"/>
              </a:spcAft>
            </a:pPr>
            <a:r>
              <a:rPr lang="en-US" altLang="ko-KR" sz="1150" dirty="0" err="1"/>
              <a:t>SoonChunHyang</a:t>
            </a:r>
            <a:r>
              <a:rPr lang="en-US" altLang="ko-KR" sz="1150" dirty="0"/>
              <a:t> University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8E6"/>
        </a:soli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6645" y="0"/>
            <a:ext cx="399735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8241" y="0"/>
            <a:ext cx="399416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42"/>
          <p:cNvSpPr txBox="1"/>
          <p:nvPr/>
        </p:nvSpPr>
        <p:spPr>
          <a:xfrm>
            <a:off x="621775" y="660600"/>
            <a:ext cx="3898500" cy="3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D93025"/>
                </a:solidFill>
                <a:latin typeface="Google Sans"/>
                <a:ea typeface="Google Sans"/>
                <a:cs typeface="Google Sans"/>
                <a:sym typeface="Google Sans"/>
              </a:rPr>
              <a:t>Half screen speaker</a:t>
            </a:r>
            <a:endParaRPr sz="2300">
              <a:solidFill>
                <a:srgbClr val="D93025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D93025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800"/>
              <a:buFont typeface="Google Sans"/>
              <a:buNone/>
            </a:pPr>
            <a:r>
              <a:rPr lang="en" sz="1600">
                <a:solidFill>
                  <a:srgbClr val="D93025"/>
                </a:solidFill>
                <a:latin typeface="Google Sans"/>
                <a:ea typeface="Google Sans"/>
                <a:cs typeface="Google Sans"/>
                <a:sym typeface="Google Sans"/>
              </a:rPr>
              <a:t>P</a:t>
            </a:r>
            <a:r>
              <a:rPr lang="en">
                <a:solidFill>
                  <a:srgbClr val="D93025"/>
                </a:solidFill>
                <a:latin typeface="Google Sans"/>
                <a:ea typeface="Google Sans"/>
                <a:cs typeface="Google Sans"/>
                <a:sym typeface="Google Sans"/>
              </a:rPr>
              <a:t>resenter slides are a great way to engage your audience by showing the presenter on on the right half of the screen and graphics on the left.</a:t>
            </a:r>
            <a:endParaRPr>
              <a:solidFill>
                <a:srgbClr val="D93025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2600"/>
              </a:spcBef>
              <a:spcAft>
                <a:spcPts val="0"/>
              </a:spcAft>
              <a:buClr>
                <a:srgbClr val="3C4043"/>
              </a:buClr>
              <a:buSzPts val="2800"/>
              <a:buFont typeface="Google Sans"/>
              <a:buNone/>
            </a:pPr>
            <a:r>
              <a:rPr lang="en">
                <a:solidFill>
                  <a:srgbClr val="D93025"/>
                </a:solidFill>
                <a:latin typeface="Google Sans"/>
                <a:ea typeface="Google Sans"/>
                <a:cs typeface="Google Sans"/>
                <a:sym typeface="Google Sans"/>
              </a:rPr>
              <a:t>When designing presenter slides make sure your graphics never cross the centerline. This will make sure there is enough space to fit both the presenter and the graphic.</a:t>
            </a:r>
            <a:endParaRPr>
              <a:solidFill>
                <a:srgbClr val="D93025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2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3025"/>
                </a:solidFill>
                <a:latin typeface="Google Sans"/>
                <a:ea typeface="Google Sans"/>
                <a:cs typeface="Google Sans"/>
                <a:sym typeface="Google Sans"/>
              </a:rPr>
              <a:t>If your content is too large to fit on a presenter slide or is better for the learner with more space, please use a full-screen slide instead.</a:t>
            </a:r>
            <a:endParaRPr sz="1600">
              <a:solidFill>
                <a:srgbClr val="D9302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6" name="Google Shape;266;p42"/>
          <p:cNvSpPr txBox="1">
            <a:spLocks noGrp="1"/>
          </p:cNvSpPr>
          <p:nvPr>
            <p:ph type="title" idx="4294967295"/>
          </p:nvPr>
        </p:nvSpPr>
        <p:spPr>
          <a:xfrm>
            <a:off x="5631300" y="1638750"/>
            <a:ext cx="3031200" cy="18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10" dirty="0">
                <a:solidFill>
                  <a:schemeClr val="lt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REPLACE WITH</a:t>
            </a:r>
            <a:endParaRPr sz="2510" dirty="0">
              <a:solidFill>
                <a:schemeClr val="lt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10" dirty="0">
                <a:solidFill>
                  <a:schemeClr val="lt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YOUR PHOTO</a:t>
            </a:r>
            <a:endParaRPr sz="2510" dirty="0">
              <a:solidFill>
                <a:schemeClr val="lt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3"/>
          <p:cNvSpPr txBox="1">
            <a:spLocks noGrp="1"/>
          </p:cNvSpPr>
          <p:nvPr>
            <p:ph type="title"/>
          </p:nvPr>
        </p:nvSpPr>
        <p:spPr>
          <a:xfrm>
            <a:off x="287900" y="550850"/>
            <a:ext cx="4312800" cy="41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Simple quote or statement goes here. Ideally limit to four or five lines max.</a:t>
            </a:r>
            <a:endParaRPr/>
          </a:p>
        </p:txBody>
      </p:sp>
      <p:pic>
        <p:nvPicPr>
          <p:cNvPr id="272" name="Google Shape;27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6645" y="0"/>
            <a:ext cx="399735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4"/>
          <p:cNvSpPr txBox="1">
            <a:spLocks noGrp="1"/>
          </p:cNvSpPr>
          <p:nvPr>
            <p:ph type="title"/>
          </p:nvPr>
        </p:nvSpPr>
        <p:spPr>
          <a:xfrm>
            <a:off x="311700" y="1840275"/>
            <a:ext cx="2518500" cy="146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50%</a:t>
            </a:r>
            <a:endParaRPr/>
          </a:p>
        </p:txBody>
      </p:sp>
      <p:sp>
        <p:nvSpPr>
          <p:cNvPr id="278" name="Google Shape;278;p44"/>
          <p:cNvSpPr txBox="1">
            <a:spLocks noGrp="1"/>
          </p:cNvSpPr>
          <p:nvPr>
            <p:ph type="title" idx="2"/>
          </p:nvPr>
        </p:nvSpPr>
        <p:spPr>
          <a:xfrm>
            <a:off x="311700" y="1257225"/>
            <a:ext cx="39942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more than</a:t>
            </a:r>
            <a:endParaRPr/>
          </a:p>
        </p:txBody>
      </p:sp>
      <p:sp>
        <p:nvSpPr>
          <p:cNvPr id="279" name="Google Shape;279;p44"/>
          <p:cNvSpPr txBox="1">
            <a:spLocks noGrp="1"/>
          </p:cNvSpPr>
          <p:nvPr>
            <p:ph type="title" idx="3"/>
          </p:nvPr>
        </p:nvSpPr>
        <p:spPr>
          <a:xfrm>
            <a:off x="311700" y="3302475"/>
            <a:ext cx="41211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this number slide</a:t>
            </a:r>
            <a:endParaRPr/>
          </a:p>
        </p:txBody>
      </p:sp>
      <p:pic>
        <p:nvPicPr>
          <p:cNvPr id="280" name="Google Shape;28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6645" y="0"/>
            <a:ext cx="399735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>
            <a:spLocks noGrp="1"/>
          </p:cNvSpPr>
          <p:nvPr>
            <p:ph type="title"/>
          </p:nvPr>
        </p:nvSpPr>
        <p:spPr>
          <a:xfrm>
            <a:off x="924000" y="1641625"/>
            <a:ext cx="3898800" cy="20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-US" dirty="0"/>
              <a:t>Title</a:t>
            </a:r>
            <a:endParaRPr dirty="0"/>
          </a:p>
        </p:txBody>
      </p:sp>
      <p:sp>
        <p:nvSpPr>
          <p:cNvPr id="147" name="Google Shape;147;p25"/>
          <p:cNvSpPr txBox="1">
            <a:spLocks noGrp="1"/>
          </p:cNvSpPr>
          <p:nvPr>
            <p:ph type="subTitle" idx="1"/>
          </p:nvPr>
        </p:nvSpPr>
        <p:spPr>
          <a:xfrm>
            <a:off x="5851775" y="3823325"/>
            <a:ext cx="22875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/>
              <a:t>FirstName LastName</a:t>
            </a:r>
            <a:br>
              <a:rPr lang="en" sz="1000" dirty="0"/>
            </a:br>
            <a:r>
              <a:rPr lang="en" sz="1000" dirty="0">
                <a:latin typeface="Google Sans"/>
                <a:ea typeface="Google Sans"/>
                <a:cs typeface="Google Sans"/>
                <a:sym typeface="Google Sans"/>
              </a:rPr>
              <a:t>Title, Study Name</a:t>
            </a:r>
            <a:endParaRPr sz="1000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C45DC6F-4AE6-0195-4ADE-2E87C88CC6F1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부제목 3">
            <a:extLst>
              <a:ext uri="{FF2B5EF4-FFF2-40B4-BE49-F238E27FC236}">
                <a16:creationId xmlns:a16="http://schemas.microsoft.com/office/drawing/2014/main" id="{BF984E14-44B9-06DD-8B25-46BFEC3CAFF5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>
            <a:normAutofit lnSpcReduction="10000"/>
          </a:bodyPr>
          <a:lstStyle/>
          <a:p>
            <a:endParaRPr lang="en-US" altLang="ko-KR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4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8078" r="54330"/>
          <a:stretch/>
        </p:blipFill>
        <p:spPr>
          <a:xfrm>
            <a:off x="5706600" y="0"/>
            <a:ext cx="3437399" cy="5143501"/>
          </a:xfrm>
          <a:prstGeom prst="rect">
            <a:avLst/>
          </a:prstGeom>
        </p:spPr>
      </p:pic>
      <p:sp>
        <p:nvSpPr>
          <p:cNvPr id="286" name="Google Shape;286;p45"/>
          <p:cNvSpPr txBox="1">
            <a:spLocks noGrp="1"/>
          </p:cNvSpPr>
          <p:nvPr>
            <p:ph type="title"/>
          </p:nvPr>
        </p:nvSpPr>
        <p:spPr>
          <a:xfrm>
            <a:off x="794975" y="1454525"/>
            <a:ext cx="3541800" cy="23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Simple quote or statement goes here. Ideally limit to four or five lines max.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4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8392" t="-20" r="47874" b="20"/>
          <a:stretch/>
        </p:blipFill>
        <p:spPr>
          <a:xfrm>
            <a:off x="-3525" y="-1025"/>
            <a:ext cx="3999002" cy="5143501"/>
          </a:xfrm>
          <a:prstGeom prst="rect">
            <a:avLst/>
          </a:prstGeom>
        </p:spPr>
      </p:pic>
      <p:sp>
        <p:nvSpPr>
          <p:cNvPr id="292" name="Google Shape;292;p46"/>
          <p:cNvSpPr txBox="1">
            <a:spLocks noGrp="1"/>
          </p:cNvSpPr>
          <p:nvPr>
            <p:ph type="title"/>
          </p:nvPr>
        </p:nvSpPr>
        <p:spPr>
          <a:xfrm>
            <a:off x="4930425" y="1315675"/>
            <a:ext cx="3479700" cy="22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Simple quote or statement goes here. Ideally limit to four or five lines max.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8E6"/>
        </a:solidFill>
        <a:effectLst/>
      </p:bgPr>
    </p:bg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7"/>
          <p:cNvSpPr txBox="1"/>
          <p:nvPr/>
        </p:nvSpPr>
        <p:spPr>
          <a:xfrm>
            <a:off x="1198125" y="2040750"/>
            <a:ext cx="6747900" cy="8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>
                <a:solidFill>
                  <a:srgbClr val="D93025"/>
                </a:solidFill>
                <a:latin typeface="Google Sans"/>
                <a:ea typeface="Google Sans"/>
                <a:cs typeface="Google Sans"/>
                <a:sym typeface="Google Sans"/>
              </a:rPr>
              <a:t>Charts</a:t>
            </a:r>
            <a:endParaRPr sz="5700">
              <a:solidFill>
                <a:srgbClr val="D9302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8"/>
          <p:cNvSpPr txBox="1"/>
          <p:nvPr/>
        </p:nvSpPr>
        <p:spPr>
          <a:xfrm>
            <a:off x="850900" y="668406"/>
            <a:ext cx="27159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Google Sans"/>
              <a:buNone/>
            </a:pPr>
            <a:r>
              <a:rPr lang="en" sz="25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Chart Elements</a:t>
            </a:r>
            <a:endParaRPr sz="100">
              <a:solidFill>
                <a:schemeClr val="dk1"/>
              </a:solidFill>
            </a:endParaRPr>
          </a:p>
        </p:txBody>
      </p:sp>
      <p:sp>
        <p:nvSpPr>
          <p:cNvPr id="303" name="Google Shape;303;p48"/>
          <p:cNvSpPr/>
          <p:nvPr/>
        </p:nvSpPr>
        <p:spPr>
          <a:xfrm>
            <a:off x="850900" y="1899296"/>
            <a:ext cx="1437000" cy="25758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152400" rotWithShape="0">
              <a:srgbClr val="000000">
                <a:alpha val="247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oogle Sans"/>
              <a:buNone/>
            </a:pPr>
            <a:r>
              <a:rPr lang="en" sz="15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Caption</a:t>
            </a:r>
            <a:endParaRPr sz="500"/>
          </a:p>
        </p:txBody>
      </p:sp>
      <p:sp>
        <p:nvSpPr>
          <p:cNvPr id="304" name="Google Shape;304;p48"/>
          <p:cNvSpPr txBox="1"/>
          <p:nvPr/>
        </p:nvSpPr>
        <p:spPr>
          <a:xfrm>
            <a:off x="850900" y="1434804"/>
            <a:ext cx="852600" cy="2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oogle Sans"/>
              <a:buNone/>
            </a:pPr>
            <a:r>
              <a:rPr lang="en" sz="15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Large Box</a:t>
            </a:r>
            <a:endParaRPr sz="500"/>
          </a:p>
        </p:txBody>
      </p:sp>
      <p:sp>
        <p:nvSpPr>
          <p:cNvPr id="305" name="Google Shape;305;p48"/>
          <p:cNvSpPr/>
          <p:nvPr/>
        </p:nvSpPr>
        <p:spPr>
          <a:xfrm>
            <a:off x="2428447" y="1899296"/>
            <a:ext cx="1437000" cy="25614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rgbClr val="1A73E8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52400" rotWithShape="0">
              <a:srgbClr val="000000">
                <a:alpha val="247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oogle Sans"/>
              <a:buNone/>
            </a:pPr>
            <a:r>
              <a:rPr lang="en" sz="15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Caption</a:t>
            </a:r>
            <a:endParaRPr sz="500"/>
          </a:p>
        </p:txBody>
      </p:sp>
      <p:sp>
        <p:nvSpPr>
          <p:cNvPr id="306" name="Google Shape;306;p48"/>
          <p:cNvSpPr txBox="1"/>
          <p:nvPr/>
        </p:nvSpPr>
        <p:spPr>
          <a:xfrm>
            <a:off x="1248501" y="2960301"/>
            <a:ext cx="385200" cy="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1B8C0"/>
              </a:buClr>
              <a:buSzPts val="500"/>
              <a:buFont typeface="Google Sans Medium"/>
              <a:buNone/>
            </a:pPr>
            <a:r>
              <a:rPr lang="en" sz="500">
                <a:solidFill>
                  <a:srgbClr val="B1B8C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15</a:t>
            </a:r>
            <a:r>
              <a:rPr lang="en" sz="500" b="0" i="0" u="none" strike="noStrike" cap="none">
                <a:solidFill>
                  <a:srgbClr val="B1B8C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pt Caption</a:t>
            </a:r>
            <a:endParaRPr sz="500"/>
          </a:p>
        </p:txBody>
      </p:sp>
      <p:sp>
        <p:nvSpPr>
          <p:cNvPr id="307" name="Google Shape;307;p48"/>
          <p:cNvSpPr txBox="1"/>
          <p:nvPr/>
        </p:nvSpPr>
        <p:spPr>
          <a:xfrm>
            <a:off x="2518547" y="1968625"/>
            <a:ext cx="558600" cy="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1B8C0"/>
              </a:buClr>
              <a:buSzPts val="500"/>
              <a:buFont typeface="Google Sans Medium"/>
              <a:buNone/>
            </a:pPr>
            <a:r>
              <a:rPr lang="en" sz="500">
                <a:solidFill>
                  <a:srgbClr val="B1B8C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r>
              <a:rPr lang="en" sz="500" b="0" i="0" u="none" strike="noStrike" cap="none">
                <a:solidFill>
                  <a:srgbClr val="B1B8C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pt Object Border</a:t>
            </a:r>
            <a:endParaRPr sz="500"/>
          </a:p>
        </p:txBody>
      </p:sp>
      <p:sp>
        <p:nvSpPr>
          <p:cNvPr id="308" name="Google Shape;308;p48"/>
          <p:cNvSpPr txBox="1"/>
          <p:nvPr/>
        </p:nvSpPr>
        <p:spPr>
          <a:xfrm>
            <a:off x="4279715" y="1434804"/>
            <a:ext cx="1070700" cy="2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oogle Sans"/>
              <a:buNone/>
            </a:pPr>
            <a:r>
              <a:rPr lang="en" sz="15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Medium Box</a:t>
            </a:r>
            <a:endParaRPr sz="500"/>
          </a:p>
        </p:txBody>
      </p:sp>
      <p:sp>
        <p:nvSpPr>
          <p:cNvPr id="309" name="Google Shape;309;p48"/>
          <p:cNvSpPr/>
          <p:nvPr/>
        </p:nvSpPr>
        <p:spPr>
          <a:xfrm>
            <a:off x="4291548" y="1910393"/>
            <a:ext cx="1129800" cy="5547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203200" rotWithShape="0">
              <a:srgbClr val="000000">
                <a:alpha val="2196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0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</a:t>
            </a:r>
            <a:endParaRPr sz="400"/>
          </a:p>
        </p:txBody>
      </p:sp>
      <p:sp>
        <p:nvSpPr>
          <p:cNvPr id="310" name="Google Shape;310;p48"/>
          <p:cNvSpPr/>
          <p:nvPr/>
        </p:nvSpPr>
        <p:spPr>
          <a:xfrm>
            <a:off x="4298765" y="2580668"/>
            <a:ext cx="1115400" cy="5478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rgbClr val="FBBC04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0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</a:t>
            </a:r>
            <a:endParaRPr sz="1000"/>
          </a:p>
        </p:txBody>
      </p:sp>
      <p:sp>
        <p:nvSpPr>
          <p:cNvPr id="311" name="Google Shape;311;p48"/>
          <p:cNvSpPr/>
          <p:nvPr/>
        </p:nvSpPr>
        <p:spPr>
          <a:xfrm>
            <a:off x="4298765" y="3247445"/>
            <a:ext cx="1115400" cy="5478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rgbClr val="1A73E8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0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</a:t>
            </a:r>
            <a:endParaRPr sz="1000"/>
          </a:p>
        </p:txBody>
      </p:sp>
      <p:sp>
        <p:nvSpPr>
          <p:cNvPr id="312" name="Google Shape;312;p48"/>
          <p:cNvSpPr/>
          <p:nvPr/>
        </p:nvSpPr>
        <p:spPr>
          <a:xfrm>
            <a:off x="4298765" y="3914236"/>
            <a:ext cx="1115400" cy="5478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rgbClr val="0F9D58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0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</a:t>
            </a:r>
            <a:endParaRPr sz="1000"/>
          </a:p>
        </p:txBody>
      </p:sp>
      <p:sp>
        <p:nvSpPr>
          <p:cNvPr id="313" name="Google Shape;313;p48"/>
          <p:cNvSpPr txBox="1"/>
          <p:nvPr/>
        </p:nvSpPr>
        <p:spPr>
          <a:xfrm>
            <a:off x="6000850" y="1434804"/>
            <a:ext cx="822300" cy="2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oogle Sans"/>
              <a:buNone/>
            </a:pPr>
            <a:r>
              <a:rPr lang="en" sz="15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Small Box</a:t>
            </a:r>
            <a:endParaRPr sz="500"/>
          </a:p>
        </p:txBody>
      </p:sp>
      <p:sp>
        <p:nvSpPr>
          <p:cNvPr id="314" name="Google Shape;314;p48"/>
          <p:cNvSpPr txBox="1"/>
          <p:nvPr/>
        </p:nvSpPr>
        <p:spPr>
          <a:xfrm>
            <a:off x="4376684" y="2639837"/>
            <a:ext cx="558600" cy="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1B8C0"/>
              </a:buClr>
              <a:buSzPts val="500"/>
              <a:buFont typeface="Google Sans Medium"/>
              <a:buNone/>
            </a:pPr>
            <a:r>
              <a:rPr lang="en" sz="500">
                <a:solidFill>
                  <a:srgbClr val="B1B8C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r>
              <a:rPr lang="en" sz="500" b="0" i="0" u="none" strike="noStrike" cap="none">
                <a:solidFill>
                  <a:srgbClr val="B1B8C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pt Object Border</a:t>
            </a:r>
            <a:endParaRPr sz="500"/>
          </a:p>
        </p:txBody>
      </p:sp>
      <p:sp>
        <p:nvSpPr>
          <p:cNvPr id="315" name="Google Shape;315;p48"/>
          <p:cNvSpPr/>
          <p:nvPr/>
        </p:nvSpPr>
        <p:spPr>
          <a:xfrm>
            <a:off x="6000850" y="1901124"/>
            <a:ext cx="1141800" cy="573300"/>
          </a:xfrm>
          <a:prstGeom prst="roundRect">
            <a:avLst>
              <a:gd name="adj" fmla="val 0"/>
            </a:avLst>
          </a:prstGeom>
          <a:solidFill>
            <a:srgbClr val="DCE5E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900"/>
              <a:buFont typeface="Google Sans"/>
              <a:buNone/>
            </a:pPr>
            <a:r>
              <a:rPr lang="en" sz="800" b="0" i="0" u="none" strike="noStrike" cap="none">
                <a:solidFill>
                  <a:srgbClr val="1A1A1A"/>
                </a:solidFill>
                <a:latin typeface="Google Sans"/>
                <a:ea typeface="Google Sans"/>
                <a:cs typeface="Google Sans"/>
                <a:sym typeface="Google Sans"/>
              </a:rPr>
              <a:t>Caption</a:t>
            </a:r>
            <a:endParaRPr sz="800"/>
          </a:p>
        </p:txBody>
      </p:sp>
      <p:sp>
        <p:nvSpPr>
          <p:cNvPr id="316" name="Google Shape;316;p48"/>
          <p:cNvSpPr txBox="1"/>
          <p:nvPr/>
        </p:nvSpPr>
        <p:spPr>
          <a:xfrm>
            <a:off x="5996074" y="1688940"/>
            <a:ext cx="1186500" cy="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600"/>
              <a:buFont typeface="Google Sans Medium"/>
              <a:buNone/>
            </a:pPr>
            <a:r>
              <a:rPr lang="en" sz="600" b="0" i="0" u="none" strike="noStrike" cap="none">
                <a:solidFill>
                  <a:srgbClr val="4285F4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Use for nested items only</a:t>
            </a:r>
            <a:endParaRPr sz="500"/>
          </a:p>
        </p:txBody>
      </p:sp>
      <p:sp>
        <p:nvSpPr>
          <p:cNvPr id="317" name="Google Shape;317;p48"/>
          <p:cNvSpPr txBox="1"/>
          <p:nvPr/>
        </p:nvSpPr>
        <p:spPr>
          <a:xfrm>
            <a:off x="4619602" y="2303350"/>
            <a:ext cx="478200" cy="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1B8C0"/>
              </a:buClr>
              <a:buSzPts val="500"/>
              <a:buFont typeface="Google Sans Medium"/>
              <a:buNone/>
            </a:pPr>
            <a:r>
              <a:rPr lang="en" sz="500">
                <a:solidFill>
                  <a:srgbClr val="B1B8C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r>
              <a:rPr lang="en" sz="500" b="0" i="0" u="none" strike="noStrike" cap="none">
                <a:solidFill>
                  <a:srgbClr val="B1B8C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0pt Caption</a:t>
            </a:r>
            <a:endParaRPr sz="500"/>
          </a:p>
        </p:txBody>
      </p:sp>
      <p:sp>
        <p:nvSpPr>
          <p:cNvPr id="318" name="Google Shape;318;p48"/>
          <p:cNvSpPr txBox="1"/>
          <p:nvPr/>
        </p:nvSpPr>
        <p:spPr>
          <a:xfrm>
            <a:off x="6363279" y="2303348"/>
            <a:ext cx="533400" cy="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1B8C0"/>
              </a:buClr>
              <a:buSzPts val="500"/>
              <a:buFont typeface="Google Sans Medium"/>
              <a:buNone/>
            </a:pPr>
            <a:r>
              <a:rPr lang="en" sz="500">
                <a:solidFill>
                  <a:srgbClr val="B1B8C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8</a:t>
            </a:r>
            <a:r>
              <a:rPr lang="en" sz="500" b="0" i="0" u="none" strike="noStrike" cap="none">
                <a:solidFill>
                  <a:srgbClr val="B1B8C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pt Caption</a:t>
            </a:r>
            <a:endParaRPr sz="500"/>
          </a:p>
        </p:txBody>
      </p:sp>
      <p:sp>
        <p:nvSpPr>
          <p:cNvPr id="319" name="Google Shape;319;p48"/>
          <p:cNvSpPr txBox="1"/>
          <p:nvPr/>
        </p:nvSpPr>
        <p:spPr>
          <a:xfrm>
            <a:off x="6000850" y="2848382"/>
            <a:ext cx="554100" cy="2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oogle Sans"/>
              <a:buNone/>
            </a:pPr>
            <a:r>
              <a:rPr lang="en" sz="15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Labels</a:t>
            </a:r>
            <a:endParaRPr sz="500"/>
          </a:p>
        </p:txBody>
      </p:sp>
      <p:sp>
        <p:nvSpPr>
          <p:cNvPr id="320" name="Google Shape;320;p48"/>
          <p:cNvSpPr/>
          <p:nvPr/>
        </p:nvSpPr>
        <p:spPr>
          <a:xfrm>
            <a:off x="6002765" y="4062803"/>
            <a:ext cx="1437000" cy="283800"/>
          </a:xfrm>
          <a:prstGeom prst="roundRect">
            <a:avLst>
              <a:gd name="adj" fmla="val 50000"/>
            </a:avLst>
          </a:prstGeom>
          <a:solidFill>
            <a:srgbClr val="1A73E8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oogle Sans"/>
              <a:buNone/>
            </a:pPr>
            <a:r>
              <a:rPr lang="en" sz="1000" b="1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Label</a:t>
            </a:r>
            <a:endParaRPr sz="400"/>
          </a:p>
        </p:txBody>
      </p:sp>
      <p:sp>
        <p:nvSpPr>
          <p:cNvPr id="321" name="Google Shape;321;p48"/>
          <p:cNvSpPr/>
          <p:nvPr/>
        </p:nvSpPr>
        <p:spPr>
          <a:xfrm>
            <a:off x="6008171" y="3332390"/>
            <a:ext cx="1416300" cy="2835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  <a:effectLst>
            <a:outerShdw blurRad="127000" rotWithShape="0">
              <a:srgbClr val="000000">
                <a:alpha val="298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0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Label</a:t>
            </a:r>
            <a:endParaRPr sz="400"/>
          </a:p>
        </p:txBody>
      </p:sp>
      <p:sp>
        <p:nvSpPr>
          <p:cNvPr id="322" name="Google Shape;322;p48"/>
          <p:cNvSpPr txBox="1"/>
          <p:nvPr/>
        </p:nvSpPr>
        <p:spPr>
          <a:xfrm>
            <a:off x="6016096" y="3914225"/>
            <a:ext cx="1007400" cy="1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1B8C0"/>
              </a:buClr>
              <a:buSzPts val="500"/>
              <a:buFont typeface="Google Sans Medium"/>
              <a:buNone/>
            </a:pPr>
            <a:r>
              <a:rPr lang="en" sz="500" b="0" i="0" u="none" strike="noStrike" cap="none">
                <a:solidFill>
                  <a:srgbClr val="B1B8C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Round Corner Radius</a:t>
            </a:r>
            <a:endParaRPr sz="500"/>
          </a:p>
        </p:txBody>
      </p:sp>
      <p:sp>
        <p:nvSpPr>
          <p:cNvPr id="323" name="Google Shape;323;p48"/>
          <p:cNvSpPr txBox="1"/>
          <p:nvPr/>
        </p:nvSpPr>
        <p:spPr>
          <a:xfrm>
            <a:off x="6098786" y="3433593"/>
            <a:ext cx="381600" cy="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1B8C0"/>
              </a:buClr>
              <a:buSzPts val="500"/>
              <a:buFont typeface="Google Sans Medium"/>
              <a:buNone/>
            </a:pPr>
            <a:r>
              <a:rPr lang="en" sz="500">
                <a:solidFill>
                  <a:srgbClr val="B1B8C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10</a:t>
            </a:r>
            <a:r>
              <a:rPr lang="en" sz="500" b="0" i="0" u="none" strike="noStrike" cap="none">
                <a:solidFill>
                  <a:srgbClr val="B1B8C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pt Caption</a:t>
            </a:r>
            <a:endParaRPr sz="500"/>
          </a:p>
        </p:txBody>
      </p:sp>
      <p:sp>
        <p:nvSpPr>
          <p:cNvPr id="324" name="Google Shape;324;p48"/>
          <p:cNvSpPr txBox="1"/>
          <p:nvPr/>
        </p:nvSpPr>
        <p:spPr>
          <a:xfrm>
            <a:off x="7715022" y="1434804"/>
            <a:ext cx="619200" cy="2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oogle Sans"/>
              <a:buNone/>
            </a:pPr>
            <a:r>
              <a:rPr lang="en" sz="15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Arrows</a:t>
            </a:r>
            <a:endParaRPr sz="500"/>
          </a:p>
        </p:txBody>
      </p:sp>
      <p:cxnSp>
        <p:nvCxnSpPr>
          <p:cNvPr id="325" name="Google Shape;325;p48"/>
          <p:cNvCxnSpPr/>
          <p:nvPr/>
        </p:nvCxnSpPr>
        <p:spPr>
          <a:xfrm>
            <a:off x="7709336" y="1921000"/>
            <a:ext cx="867600" cy="0"/>
          </a:xfrm>
          <a:prstGeom prst="straightConnector1">
            <a:avLst/>
          </a:prstGeom>
          <a:noFill/>
          <a:ln w="19050" cap="flat" cmpd="sng">
            <a:solidFill>
              <a:srgbClr val="1A73E8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326" name="Google Shape;326;p48"/>
          <p:cNvCxnSpPr/>
          <p:nvPr/>
        </p:nvCxnSpPr>
        <p:spPr>
          <a:xfrm>
            <a:off x="7709336" y="2571746"/>
            <a:ext cx="867600" cy="0"/>
          </a:xfrm>
          <a:prstGeom prst="straightConnector1">
            <a:avLst/>
          </a:prstGeom>
          <a:noFill/>
          <a:ln w="9525" cap="flat" cmpd="sng">
            <a:solidFill>
              <a:srgbClr val="1A73E8"/>
            </a:solidFill>
            <a:prstDash val="solid"/>
            <a:miter lim="400000"/>
            <a:headEnd type="none" w="sm" len="sm"/>
            <a:tailEnd type="triangle" w="med" len="med"/>
          </a:ln>
        </p:spPr>
      </p:cxnSp>
      <p:sp>
        <p:nvSpPr>
          <p:cNvPr id="327" name="Google Shape;327;p48"/>
          <p:cNvSpPr txBox="1"/>
          <p:nvPr/>
        </p:nvSpPr>
        <p:spPr>
          <a:xfrm>
            <a:off x="7709318" y="2088000"/>
            <a:ext cx="867600" cy="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1B8C0"/>
              </a:buClr>
              <a:buSzPts val="500"/>
              <a:buFont typeface="Google Sans Medium"/>
              <a:buNone/>
            </a:pPr>
            <a:r>
              <a:rPr lang="en" sz="500" b="0" i="0" u="none" strike="noStrike" cap="none">
                <a:solidFill>
                  <a:srgbClr val="B1B8C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Simple Charts: </a:t>
            </a:r>
            <a:r>
              <a:rPr lang="en" sz="500">
                <a:solidFill>
                  <a:srgbClr val="B1B8C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r>
              <a:rPr lang="en" sz="500" b="0" i="0" u="none" strike="noStrike" cap="none">
                <a:solidFill>
                  <a:srgbClr val="B1B8C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pt</a:t>
            </a:r>
            <a:endParaRPr sz="500"/>
          </a:p>
        </p:txBody>
      </p:sp>
      <p:sp>
        <p:nvSpPr>
          <p:cNvPr id="328" name="Google Shape;328;p48"/>
          <p:cNvSpPr txBox="1"/>
          <p:nvPr/>
        </p:nvSpPr>
        <p:spPr>
          <a:xfrm>
            <a:off x="7709317" y="2739700"/>
            <a:ext cx="1007400" cy="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1B8C0"/>
              </a:buClr>
              <a:buSzPts val="500"/>
              <a:buFont typeface="Google Sans Medium"/>
              <a:buNone/>
            </a:pPr>
            <a:r>
              <a:rPr lang="en" sz="500" b="0" i="0" u="none" strike="noStrike" cap="none">
                <a:solidFill>
                  <a:srgbClr val="B1B8C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Complex Charts: </a:t>
            </a:r>
            <a:r>
              <a:rPr lang="en" sz="500">
                <a:solidFill>
                  <a:srgbClr val="B1B8C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1pt</a:t>
            </a:r>
            <a:endParaRPr sz="5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3" name="Google Shape;333;p49"/>
          <p:cNvCxnSpPr/>
          <p:nvPr/>
        </p:nvCxnSpPr>
        <p:spPr>
          <a:xfrm rot="10800000">
            <a:off x="6071173" y="3514989"/>
            <a:ext cx="15057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334" name="Google Shape;334;p49"/>
          <p:cNvCxnSpPr/>
          <p:nvPr/>
        </p:nvCxnSpPr>
        <p:spPr>
          <a:xfrm>
            <a:off x="5747868" y="2095764"/>
            <a:ext cx="763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335" name="Google Shape;335;p49"/>
          <p:cNvCxnSpPr/>
          <p:nvPr/>
        </p:nvCxnSpPr>
        <p:spPr>
          <a:xfrm>
            <a:off x="2796259" y="2095764"/>
            <a:ext cx="14235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336" name="Google Shape;336;p49"/>
          <p:cNvCxnSpPr/>
          <p:nvPr/>
        </p:nvCxnSpPr>
        <p:spPr>
          <a:xfrm rot="10800000">
            <a:off x="3507887" y="3526643"/>
            <a:ext cx="15057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triangle" w="med" len="med"/>
          </a:ln>
        </p:spPr>
      </p:cxnSp>
      <p:sp>
        <p:nvSpPr>
          <p:cNvPr id="337" name="Google Shape;337;p49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en" sz="2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Simple chart</a:t>
            </a:r>
            <a:endParaRPr sz="500">
              <a:solidFill>
                <a:schemeClr val="dk1"/>
              </a:solidFill>
            </a:endParaRPr>
          </a:p>
        </p:txBody>
      </p:sp>
      <p:sp>
        <p:nvSpPr>
          <p:cNvPr id="338" name="Google Shape;338;p49"/>
          <p:cNvSpPr/>
          <p:nvPr/>
        </p:nvSpPr>
        <p:spPr>
          <a:xfrm>
            <a:off x="851250" y="1388291"/>
            <a:ext cx="2580900" cy="31491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57150" rotWithShape="0">
              <a:srgbClr val="000000">
                <a:alpha val="2196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9" name="Google Shape;339;p49"/>
          <p:cNvSpPr/>
          <p:nvPr/>
        </p:nvSpPr>
        <p:spPr>
          <a:xfrm>
            <a:off x="6578553" y="1404960"/>
            <a:ext cx="1714200" cy="31158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4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57150" rotWithShape="0">
              <a:srgbClr val="000000">
                <a:alpha val="2196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0" name="Google Shape;340;p49"/>
          <p:cNvSpPr/>
          <p:nvPr/>
        </p:nvSpPr>
        <p:spPr>
          <a:xfrm>
            <a:off x="4278638" y="1388291"/>
            <a:ext cx="1722600" cy="31491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57150" rotWithShape="0">
              <a:srgbClr val="000000">
                <a:alpha val="2196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1" name="Google Shape;341;p49"/>
          <p:cNvSpPr txBox="1"/>
          <p:nvPr/>
        </p:nvSpPr>
        <p:spPr>
          <a:xfrm>
            <a:off x="1201288" y="2596527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342" name="Google Shape;342;p49"/>
          <p:cNvSpPr txBox="1"/>
          <p:nvPr/>
        </p:nvSpPr>
        <p:spPr>
          <a:xfrm>
            <a:off x="1201288" y="3887164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343" name="Google Shape;343;p49"/>
          <p:cNvSpPr txBox="1"/>
          <p:nvPr/>
        </p:nvSpPr>
        <p:spPr>
          <a:xfrm>
            <a:off x="2352932" y="3887164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344" name="Google Shape;344;p49"/>
          <p:cNvSpPr txBox="1"/>
          <p:nvPr/>
        </p:nvSpPr>
        <p:spPr>
          <a:xfrm>
            <a:off x="2352932" y="2596527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345" name="Google Shape;345;p49"/>
          <p:cNvSpPr txBox="1"/>
          <p:nvPr/>
        </p:nvSpPr>
        <p:spPr>
          <a:xfrm>
            <a:off x="4766000" y="3887164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346" name="Google Shape;346;p49"/>
          <p:cNvSpPr txBox="1"/>
          <p:nvPr/>
        </p:nvSpPr>
        <p:spPr>
          <a:xfrm>
            <a:off x="4766000" y="2596527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347" name="Google Shape;347;p49"/>
          <p:cNvSpPr txBox="1"/>
          <p:nvPr/>
        </p:nvSpPr>
        <p:spPr>
          <a:xfrm>
            <a:off x="7071051" y="3887164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348" name="Google Shape;348;p49"/>
          <p:cNvSpPr txBox="1"/>
          <p:nvPr/>
        </p:nvSpPr>
        <p:spPr>
          <a:xfrm>
            <a:off x="7071051" y="2596527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349" name="Google Shape;349;p49"/>
          <p:cNvSpPr/>
          <p:nvPr/>
        </p:nvSpPr>
        <p:spPr>
          <a:xfrm>
            <a:off x="1226694" y="1815179"/>
            <a:ext cx="686100" cy="686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0" name="Google Shape;350;p49"/>
          <p:cNvSpPr/>
          <p:nvPr/>
        </p:nvSpPr>
        <p:spPr>
          <a:xfrm>
            <a:off x="2371182" y="1815179"/>
            <a:ext cx="686100" cy="686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1" name="Google Shape;351;p49"/>
          <p:cNvSpPr/>
          <p:nvPr/>
        </p:nvSpPr>
        <p:spPr>
          <a:xfrm>
            <a:off x="1226694" y="3105817"/>
            <a:ext cx="686100" cy="686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2" name="Google Shape;352;p49"/>
          <p:cNvSpPr/>
          <p:nvPr/>
        </p:nvSpPr>
        <p:spPr>
          <a:xfrm>
            <a:off x="2371182" y="3105817"/>
            <a:ext cx="686100" cy="686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3" name="Google Shape;353;p49"/>
          <p:cNvSpPr/>
          <p:nvPr/>
        </p:nvSpPr>
        <p:spPr>
          <a:xfrm>
            <a:off x="4799462" y="1815179"/>
            <a:ext cx="686100" cy="686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4" name="Google Shape;354;p49"/>
          <p:cNvSpPr/>
          <p:nvPr/>
        </p:nvSpPr>
        <p:spPr>
          <a:xfrm>
            <a:off x="4799462" y="3105817"/>
            <a:ext cx="686100" cy="686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5" name="Google Shape;355;p49"/>
          <p:cNvSpPr/>
          <p:nvPr/>
        </p:nvSpPr>
        <p:spPr>
          <a:xfrm>
            <a:off x="7092642" y="1815179"/>
            <a:ext cx="686100" cy="686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6" name="Google Shape;356;p49"/>
          <p:cNvSpPr/>
          <p:nvPr/>
        </p:nvSpPr>
        <p:spPr>
          <a:xfrm>
            <a:off x="7092642" y="3105817"/>
            <a:ext cx="686100" cy="686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7" name="Google Shape;357;p49"/>
          <p:cNvSpPr/>
          <p:nvPr/>
        </p:nvSpPr>
        <p:spPr>
          <a:xfrm>
            <a:off x="1428067" y="2003733"/>
            <a:ext cx="292086" cy="3089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58" name="Google Shape;358;p49"/>
          <p:cNvSpPr/>
          <p:nvPr/>
        </p:nvSpPr>
        <p:spPr>
          <a:xfrm>
            <a:off x="2571858" y="2003733"/>
            <a:ext cx="292086" cy="3089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59" name="Google Shape;359;p49"/>
          <p:cNvSpPr/>
          <p:nvPr/>
        </p:nvSpPr>
        <p:spPr>
          <a:xfrm>
            <a:off x="1428067" y="3294370"/>
            <a:ext cx="292086" cy="3089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60" name="Google Shape;360;p49"/>
          <p:cNvSpPr/>
          <p:nvPr/>
        </p:nvSpPr>
        <p:spPr>
          <a:xfrm>
            <a:off x="2571858" y="3294370"/>
            <a:ext cx="292086" cy="3089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61" name="Google Shape;361;p49"/>
          <p:cNvSpPr/>
          <p:nvPr/>
        </p:nvSpPr>
        <p:spPr>
          <a:xfrm>
            <a:off x="4993876" y="2003733"/>
            <a:ext cx="292086" cy="3089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62" name="Google Shape;362;p49"/>
          <p:cNvSpPr/>
          <p:nvPr/>
        </p:nvSpPr>
        <p:spPr>
          <a:xfrm>
            <a:off x="4993876" y="3294370"/>
            <a:ext cx="292086" cy="3089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63" name="Google Shape;363;p49"/>
          <p:cNvSpPr/>
          <p:nvPr/>
        </p:nvSpPr>
        <p:spPr>
          <a:xfrm>
            <a:off x="7289649" y="2003733"/>
            <a:ext cx="292086" cy="3089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64" name="Google Shape;364;p49"/>
          <p:cNvSpPr/>
          <p:nvPr/>
        </p:nvSpPr>
        <p:spPr>
          <a:xfrm>
            <a:off x="7289649" y="3294370"/>
            <a:ext cx="292086" cy="3089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9" name="Google Shape;369;p50"/>
          <p:cNvCxnSpPr>
            <a:stCxn id="370" idx="0"/>
            <a:endCxn id="371" idx="0"/>
          </p:cNvCxnSpPr>
          <p:nvPr/>
        </p:nvCxnSpPr>
        <p:spPr>
          <a:xfrm rot="10800000" flipH="1">
            <a:off x="1426688" y="1115738"/>
            <a:ext cx="1562700" cy="14703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  <a:headEnd type="triangle" w="med" len="med"/>
            <a:tailEnd type="none" w="sm" len="sm"/>
          </a:ln>
        </p:spPr>
      </p:cxnSp>
      <p:cxnSp>
        <p:nvCxnSpPr>
          <p:cNvPr id="372" name="Google Shape;372;p50"/>
          <p:cNvCxnSpPr>
            <a:stCxn id="373" idx="0"/>
            <a:endCxn id="371" idx="0"/>
          </p:cNvCxnSpPr>
          <p:nvPr/>
        </p:nvCxnSpPr>
        <p:spPr>
          <a:xfrm rot="10800000">
            <a:off x="2989545" y="1115738"/>
            <a:ext cx="0" cy="14703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  <a:headEnd type="triangle" w="med" len="med"/>
            <a:tailEnd type="none" w="sm" len="sm"/>
          </a:ln>
        </p:spPr>
      </p:cxnSp>
      <p:cxnSp>
        <p:nvCxnSpPr>
          <p:cNvPr id="374" name="Google Shape;374;p50"/>
          <p:cNvCxnSpPr>
            <a:stCxn id="371" idx="0"/>
            <a:endCxn id="375" idx="0"/>
          </p:cNvCxnSpPr>
          <p:nvPr/>
        </p:nvCxnSpPr>
        <p:spPr>
          <a:xfrm>
            <a:off x="2989533" y="1115645"/>
            <a:ext cx="1582500" cy="14703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triangle" w="med" len="med"/>
          </a:ln>
        </p:spPr>
      </p:cxnSp>
      <p:sp>
        <p:nvSpPr>
          <p:cNvPr id="376" name="Google Shape;376;p50"/>
          <p:cNvSpPr txBox="1"/>
          <p:nvPr/>
        </p:nvSpPr>
        <p:spPr>
          <a:xfrm>
            <a:off x="850900" y="581819"/>
            <a:ext cx="2310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en" sz="2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All-purpose Chart</a:t>
            </a:r>
            <a:endParaRPr sz="500">
              <a:solidFill>
                <a:schemeClr val="dk1"/>
              </a:solidFill>
            </a:endParaRPr>
          </a:p>
        </p:txBody>
      </p:sp>
      <p:sp>
        <p:nvSpPr>
          <p:cNvPr id="370" name="Google Shape;370;p50"/>
          <p:cNvSpPr/>
          <p:nvPr/>
        </p:nvSpPr>
        <p:spPr>
          <a:xfrm>
            <a:off x="852488" y="2586038"/>
            <a:ext cx="1148400" cy="5481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3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Step A</a:t>
            </a:r>
            <a:endParaRPr sz="500"/>
          </a:p>
        </p:txBody>
      </p:sp>
      <p:sp>
        <p:nvSpPr>
          <p:cNvPr id="373" name="Google Shape;373;p50"/>
          <p:cNvSpPr/>
          <p:nvPr/>
        </p:nvSpPr>
        <p:spPr>
          <a:xfrm>
            <a:off x="2434995" y="2586038"/>
            <a:ext cx="1109100" cy="5481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2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Step B</a:t>
            </a:r>
            <a:endParaRPr sz="500"/>
          </a:p>
        </p:txBody>
      </p:sp>
      <p:sp>
        <p:nvSpPr>
          <p:cNvPr id="375" name="Google Shape;375;p50"/>
          <p:cNvSpPr/>
          <p:nvPr/>
        </p:nvSpPr>
        <p:spPr>
          <a:xfrm>
            <a:off x="4017503" y="2586038"/>
            <a:ext cx="1109100" cy="5481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4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Step C</a:t>
            </a:r>
            <a:endParaRPr sz="500"/>
          </a:p>
        </p:txBody>
      </p:sp>
      <p:sp>
        <p:nvSpPr>
          <p:cNvPr id="371" name="Google Shape;371;p50"/>
          <p:cNvSpPr/>
          <p:nvPr/>
        </p:nvSpPr>
        <p:spPr>
          <a:xfrm>
            <a:off x="2457183" y="1115645"/>
            <a:ext cx="1064700" cy="11349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203200" rotWithShape="0">
              <a:srgbClr val="000000">
                <a:alpha val="2196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7" name="Google Shape;377;p50"/>
          <p:cNvSpPr txBox="1"/>
          <p:nvPr/>
        </p:nvSpPr>
        <p:spPr>
          <a:xfrm>
            <a:off x="2624851" y="1859679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378" name="Google Shape;378;p50"/>
          <p:cNvSpPr/>
          <p:nvPr/>
        </p:nvSpPr>
        <p:spPr>
          <a:xfrm>
            <a:off x="1727448" y="3441526"/>
            <a:ext cx="1109100" cy="5406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dk2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Step D</a:t>
            </a:r>
            <a:endParaRPr sz="500"/>
          </a:p>
        </p:txBody>
      </p:sp>
      <p:sp>
        <p:nvSpPr>
          <p:cNvPr id="379" name="Google Shape;379;p50"/>
          <p:cNvSpPr/>
          <p:nvPr/>
        </p:nvSpPr>
        <p:spPr>
          <a:xfrm>
            <a:off x="3153854" y="3441526"/>
            <a:ext cx="1122300" cy="5406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dk2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Step E</a:t>
            </a:r>
            <a:endParaRPr sz="500"/>
          </a:p>
        </p:txBody>
      </p:sp>
      <p:cxnSp>
        <p:nvCxnSpPr>
          <p:cNvPr id="380" name="Google Shape;380;p50"/>
          <p:cNvCxnSpPr>
            <a:stCxn id="379" idx="0"/>
            <a:endCxn id="375" idx="0"/>
          </p:cNvCxnSpPr>
          <p:nvPr/>
        </p:nvCxnSpPr>
        <p:spPr>
          <a:xfrm rot="10800000" flipH="1">
            <a:off x="3715004" y="2585926"/>
            <a:ext cx="857100" cy="855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  <a:headEnd type="triangle" w="med" len="med"/>
            <a:tailEnd type="none" w="sm" len="sm"/>
          </a:ln>
        </p:spPr>
      </p:cxnSp>
      <p:cxnSp>
        <p:nvCxnSpPr>
          <p:cNvPr id="381" name="Google Shape;381;p50"/>
          <p:cNvCxnSpPr>
            <a:stCxn id="370" idx="0"/>
            <a:endCxn id="378" idx="0"/>
          </p:cNvCxnSpPr>
          <p:nvPr/>
        </p:nvCxnSpPr>
        <p:spPr>
          <a:xfrm>
            <a:off x="1426688" y="2586038"/>
            <a:ext cx="855300" cy="855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triangle" w="med" len="med"/>
          </a:ln>
        </p:spPr>
      </p:cxnSp>
      <p:sp>
        <p:nvSpPr>
          <p:cNvPr id="382" name="Google Shape;382;p50"/>
          <p:cNvSpPr/>
          <p:nvPr/>
        </p:nvSpPr>
        <p:spPr>
          <a:xfrm>
            <a:off x="2765133" y="1313676"/>
            <a:ext cx="448800" cy="44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3" name="Google Shape;383;p50"/>
          <p:cNvSpPr/>
          <p:nvPr/>
        </p:nvSpPr>
        <p:spPr>
          <a:xfrm>
            <a:off x="2883130" y="1425516"/>
            <a:ext cx="212706" cy="225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1"/>
          <p:cNvSpPr/>
          <p:nvPr/>
        </p:nvSpPr>
        <p:spPr>
          <a:xfrm>
            <a:off x="855662" y="1574006"/>
            <a:ext cx="1428000" cy="2712300"/>
          </a:xfrm>
          <a:prstGeom prst="roundRect">
            <a:avLst>
              <a:gd name="adj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9" name="Google Shape;389;p51"/>
          <p:cNvSpPr/>
          <p:nvPr/>
        </p:nvSpPr>
        <p:spPr>
          <a:xfrm>
            <a:off x="855662" y="1138517"/>
            <a:ext cx="1428000" cy="2769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Label One</a:t>
            </a:r>
            <a:endParaRPr sz="500"/>
          </a:p>
        </p:txBody>
      </p:sp>
      <p:sp>
        <p:nvSpPr>
          <p:cNvPr id="390" name="Google Shape;390;p51"/>
          <p:cNvSpPr txBox="1"/>
          <p:nvPr/>
        </p:nvSpPr>
        <p:spPr>
          <a:xfrm>
            <a:off x="1205040" y="2247397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391" name="Google Shape;391;p51"/>
          <p:cNvSpPr txBox="1"/>
          <p:nvPr/>
        </p:nvSpPr>
        <p:spPr>
          <a:xfrm>
            <a:off x="1205040" y="3095122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392" name="Google Shape;392;p51"/>
          <p:cNvSpPr txBox="1"/>
          <p:nvPr/>
        </p:nvSpPr>
        <p:spPr>
          <a:xfrm>
            <a:off x="1205040" y="3930146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393" name="Google Shape;393;p51"/>
          <p:cNvSpPr/>
          <p:nvPr/>
        </p:nvSpPr>
        <p:spPr>
          <a:xfrm>
            <a:off x="2371221" y="1138517"/>
            <a:ext cx="1428000" cy="2769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3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Label Two</a:t>
            </a:r>
            <a:endParaRPr sz="500"/>
          </a:p>
        </p:txBody>
      </p:sp>
      <p:sp>
        <p:nvSpPr>
          <p:cNvPr id="394" name="Google Shape;394;p51"/>
          <p:cNvSpPr/>
          <p:nvPr/>
        </p:nvSpPr>
        <p:spPr>
          <a:xfrm>
            <a:off x="3872492" y="1138517"/>
            <a:ext cx="1428000" cy="2769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4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Label Three</a:t>
            </a:r>
            <a:endParaRPr sz="500"/>
          </a:p>
        </p:txBody>
      </p:sp>
      <p:sp>
        <p:nvSpPr>
          <p:cNvPr id="395" name="Google Shape;395;p51"/>
          <p:cNvSpPr/>
          <p:nvPr/>
        </p:nvSpPr>
        <p:spPr>
          <a:xfrm>
            <a:off x="5373763" y="1138517"/>
            <a:ext cx="1428000" cy="2769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2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Label Four</a:t>
            </a:r>
            <a:endParaRPr sz="500"/>
          </a:p>
        </p:txBody>
      </p:sp>
      <p:sp>
        <p:nvSpPr>
          <p:cNvPr id="396" name="Google Shape;396;p51"/>
          <p:cNvSpPr/>
          <p:nvPr/>
        </p:nvSpPr>
        <p:spPr>
          <a:xfrm>
            <a:off x="1367172" y="3427977"/>
            <a:ext cx="448800" cy="44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7" name="Google Shape;397;p51"/>
          <p:cNvSpPr/>
          <p:nvPr/>
        </p:nvSpPr>
        <p:spPr>
          <a:xfrm>
            <a:off x="1367172" y="2594017"/>
            <a:ext cx="448800" cy="44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8" name="Google Shape;398;p51"/>
          <p:cNvSpPr/>
          <p:nvPr/>
        </p:nvSpPr>
        <p:spPr>
          <a:xfrm>
            <a:off x="1367172" y="1747051"/>
            <a:ext cx="448800" cy="44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9" name="Google Shape;399;p51"/>
          <p:cNvSpPr/>
          <p:nvPr/>
        </p:nvSpPr>
        <p:spPr>
          <a:xfrm>
            <a:off x="1485169" y="1856714"/>
            <a:ext cx="212706" cy="225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0" name="Google Shape;400;p51"/>
          <p:cNvSpPr/>
          <p:nvPr/>
        </p:nvSpPr>
        <p:spPr>
          <a:xfrm>
            <a:off x="1485169" y="2705858"/>
            <a:ext cx="212706" cy="225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51"/>
          <p:cNvSpPr/>
          <p:nvPr/>
        </p:nvSpPr>
        <p:spPr>
          <a:xfrm>
            <a:off x="1485169" y="3539817"/>
            <a:ext cx="212706" cy="225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51"/>
          <p:cNvSpPr/>
          <p:nvPr/>
        </p:nvSpPr>
        <p:spPr>
          <a:xfrm>
            <a:off x="2356933" y="1574006"/>
            <a:ext cx="1428000" cy="2712300"/>
          </a:xfrm>
          <a:prstGeom prst="roundRect">
            <a:avLst>
              <a:gd name="adj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3" name="Google Shape;403;p51"/>
          <p:cNvSpPr txBox="1"/>
          <p:nvPr/>
        </p:nvSpPr>
        <p:spPr>
          <a:xfrm>
            <a:off x="2706311" y="2247397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404" name="Google Shape;404;p51"/>
          <p:cNvSpPr txBox="1"/>
          <p:nvPr/>
        </p:nvSpPr>
        <p:spPr>
          <a:xfrm>
            <a:off x="2706311" y="3095122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405" name="Google Shape;405;p51"/>
          <p:cNvSpPr txBox="1"/>
          <p:nvPr/>
        </p:nvSpPr>
        <p:spPr>
          <a:xfrm>
            <a:off x="2706311" y="3930146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406" name="Google Shape;406;p51"/>
          <p:cNvSpPr/>
          <p:nvPr/>
        </p:nvSpPr>
        <p:spPr>
          <a:xfrm>
            <a:off x="2868443" y="3427977"/>
            <a:ext cx="448800" cy="448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7" name="Google Shape;407;p51"/>
          <p:cNvSpPr/>
          <p:nvPr/>
        </p:nvSpPr>
        <p:spPr>
          <a:xfrm>
            <a:off x="2868443" y="2594017"/>
            <a:ext cx="448800" cy="448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8" name="Google Shape;408;p51"/>
          <p:cNvSpPr/>
          <p:nvPr/>
        </p:nvSpPr>
        <p:spPr>
          <a:xfrm>
            <a:off x="2868443" y="1747051"/>
            <a:ext cx="448800" cy="448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9" name="Google Shape;409;p51"/>
          <p:cNvSpPr/>
          <p:nvPr/>
        </p:nvSpPr>
        <p:spPr>
          <a:xfrm>
            <a:off x="2986440" y="1856714"/>
            <a:ext cx="212706" cy="225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0" name="Google Shape;410;p51"/>
          <p:cNvSpPr/>
          <p:nvPr/>
        </p:nvSpPr>
        <p:spPr>
          <a:xfrm>
            <a:off x="2986440" y="2705858"/>
            <a:ext cx="212706" cy="225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1" name="Google Shape;411;p51"/>
          <p:cNvSpPr/>
          <p:nvPr/>
        </p:nvSpPr>
        <p:spPr>
          <a:xfrm>
            <a:off x="2986440" y="3539817"/>
            <a:ext cx="212706" cy="225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2" name="Google Shape;412;p51"/>
          <p:cNvSpPr/>
          <p:nvPr/>
        </p:nvSpPr>
        <p:spPr>
          <a:xfrm>
            <a:off x="3858205" y="1574006"/>
            <a:ext cx="1428000" cy="2712300"/>
          </a:xfrm>
          <a:prstGeom prst="roundRect">
            <a:avLst>
              <a:gd name="adj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3" name="Google Shape;413;p51"/>
          <p:cNvSpPr txBox="1"/>
          <p:nvPr/>
        </p:nvSpPr>
        <p:spPr>
          <a:xfrm>
            <a:off x="4207582" y="2247397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414" name="Google Shape;414;p51"/>
          <p:cNvSpPr txBox="1"/>
          <p:nvPr/>
        </p:nvSpPr>
        <p:spPr>
          <a:xfrm>
            <a:off x="4207582" y="3095122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415" name="Google Shape;415;p51"/>
          <p:cNvSpPr txBox="1"/>
          <p:nvPr/>
        </p:nvSpPr>
        <p:spPr>
          <a:xfrm>
            <a:off x="4207582" y="3930146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416" name="Google Shape;416;p51"/>
          <p:cNvSpPr/>
          <p:nvPr/>
        </p:nvSpPr>
        <p:spPr>
          <a:xfrm>
            <a:off x="4369714" y="3427977"/>
            <a:ext cx="448800" cy="448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7" name="Google Shape;417;p51"/>
          <p:cNvSpPr/>
          <p:nvPr/>
        </p:nvSpPr>
        <p:spPr>
          <a:xfrm>
            <a:off x="4369714" y="2594017"/>
            <a:ext cx="448800" cy="448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8" name="Google Shape;418;p51"/>
          <p:cNvSpPr/>
          <p:nvPr/>
        </p:nvSpPr>
        <p:spPr>
          <a:xfrm>
            <a:off x="4369714" y="1747051"/>
            <a:ext cx="448800" cy="448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9" name="Google Shape;419;p51"/>
          <p:cNvSpPr/>
          <p:nvPr/>
        </p:nvSpPr>
        <p:spPr>
          <a:xfrm>
            <a:off x="4487711" y="1856714"/>
            <a:ext cx="212706" cy="225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0" name="Google Shape;420;p51"/>
          <p:cNvSpPr/>
          <p:nvPr/>
        </p:nvSpPr>
        <p:spPr>
          <a:xfrm>
            <a:off x="4487711" y="2705858"/>
            <a:ext cx="212706" cy="225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1" name="Google Shape;421;p51"/>
          <p:cNvSpPr/>
          <p:nvPr/>
        </p:nvSpPr>
        <p:spPr>
          <a:xfrm>
            <a:off x="4487711" y="3539817"/>
            <a:ext cx="212706" cy="225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2" name="Google Shape;422;p51"/>
          <p:cNvSpPr/>
          <p:nvPr/>
        </p:nvSpPr>
        <p:spPr>
          <a:xfrm>
            <a:off x="5359476" y="1574006"/>
            <a:ext cx="1428000" cy="2712300"/>
          </a:xfrm>
          <a:prstGeom prst="roundRect">
            <a:avLst>
              <a:gd name="adj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3" name="Google Shape;423;p51"/>
          <p:cNvSpPr txBox="1"/>
          <p:nvPr/>
        </p:nvSpPr>
        <p:spPr>
          <a:xfrm>
            <a:off x="5708854" y="2247397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424" name="Google Shape;424;p51"/>
          <p:cNvSpPr txBox="1"/>
          <p:nvPr/>
        </p:nvSpPr>
        <p:spPr>
          <a:xfrm>
            <a:off x="5708854" y="3095122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425" name="Google Shape;425;p51"/>
          <p:cNvSpPr txBox="1"/>
          <p:nvPr/>
        </p:nvSpPr>
        <p:spPr>
          <a:xfrm>
            <a:off x="5708854" y="3930146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426" name="Google Shape;426;p51"/>
          <p:cNvSpPr/>
          <p:nvPr/>
        </p:nvSpPr>
        <p:spPr>
          <a:xfrm>
            <a:off x="5870986" y="3427977"/>
            <a:ext cx="448800" cy="448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7" name="Google Shape;427;p51"/>
          <p:cNvSpPr/>
          <p:nvPr/>
        </p:nvSpPr>
        <p:spPr>
          <a:xfrm>
            <a:off x="5870986" y="2594017"/>
            <a:ext cx="448800" cy="448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8" name="Google Shape;428;p51"/>
          <p:cNvSpPr/>
          <p:nvPr/>
        </p:nvSpPr>
        <p:spPr>
          <a:xfrm>
            <a:off x="5870986" y="1747051"/>
            <a:ext cx="448800" cy="448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9" name="Google Shape;429;p51"/>
          <p:cNvSpPr/>
          <p:nvPr/>
        </p:nvSpPr>
        <p:spPr>
          <a:xfrm>
            <a:off x="5988983" y="1856714"/>
            <a:ext cx="212706" cy="225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30" name="Google Shape;430;p51"/>
          <p:cNvSpPr/>
          <p:nvPr/>
        </p:nvSpPr>
        <p:spPr>
          <a:xfrm>
            <a:off x="5988983" y="2705858"/>
            <a:ext cx="212706" cy="225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31" name="Google Shape;431;p51"/>
          <p:cNvSpPr/>
          <p:nvPr/>
        </p:nvSpPr>
        <p:spPr>
          <a:xfrm>
            <a:off x="5988983" y="3539817"/>
            <a:ext cx="212706" cy="225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32" name="Google Shape;432;p51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en" sz="2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Big Portfolio C</a:t>
            </a:r>
            <a:r>
              <a:rPr lang="en" sz="2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hart</a:t>
            </a:r>
            <a:endParaRPr sz="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52"/>
          <p:cNvSpPr/>
          <p:nvPr/>
        </p:nvSpPr>
        <p:spPr>
          <a:xfrm>
            <a:off x="4281860" y="1853623"/>
            <a:ext cx="3721200" cy="1710000"/>
          </a:xfrm>
          <a:prstGeom prst="roundRect">
            <a:avLst>
              <a:gd name="adj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38" name="Google Shape;438;p52"/>
          <p:cNvCxnSpPr/>
          <p:nvPr/>
        </p:nvCxnSpPr>
        <p:spPr>
          <a:xfrm>
            <a:off x="1635555" y="2114728"/>
            <a:ext cx="0" cy="706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439" name="Google Shape;439;p52"/>
          <p:cNvCxnSpPr/>
          <p:nvPr/>
        </p:nvCxnSpPr>
        <p:spPr>
          <a:xfrm>
            <a:off x="6926229" y="2114728"/>
            <a:ext cx="0" cy="706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440" name="Google Shape;440;p52"/>
          <p:cNvCxnSpPr/>
          <p:nvPr/>
        </p:nvCxnSpPr>
        <p:spPr>
          <a:xfrm rot="10800000">
            <a:off x="4125997" y="3991577"/>
            <a:ext cx="4935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441" name="Google Shape;441;p52"/>
          <p:cNvCxnSpPr/>
          <p:nvPr/>
        </p:nvCxnSpPr>
        <p:spPr>
          <a:xfrm>
            <a:off x="6926229" y="2986265"/>
            <a:ext cx="0" cy="706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442" name="Google Shape;442;p52"/>
          <p:cNvCxnSpPr/>
          <p:nvPr/>
        </p:nvCxnSpPr>
        <p:spPr>
          <a:xfrm>
            <a:off x="5789530" y="2283303"/>
            <a:ext cx="4935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443" name="Google Shape;443;p52"/>
          <p:cNvCxnSpPr/>
          <p:nvPr/>
        </p:nvCxnSpPr>
        <p:spPr>
          <a:xfrm>
            <a:off x="3933972" y="2283303"/>
            <a:ext cx="4935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444" name="Google Shape;444;p52"/>
          <p:cNvCxnSpPr/>
          <p:nvPr/>
        </p:nvCxnSpPr>
        <p:spPr>
          <a:xfrm>
            <a:off x="2266724" y="2283303"/>
            <a:ext cx="4935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445" name="Google Shape;445;p52"/>
          <p:cNvCxnSpPr/>
          <p:nvPr/>
        </p:nvCxnSpPr>
        <p:spPr>
          <a:xfrm rot="10800000">
            <a:off x="1635555" y="3421630"/>
            <a:ext cx="0" cy="283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  <a:headEnd type="triangle" w="med" len="med"/>
            <a:tailEnd type="triangle" w="med" len="med"/>
          </a:ln>
        </p:spPr>
      </p:cxnSp>
      <p:cxnSp>
        <p:nvCxnSpPr>
          <p:cNvPr id="446" name="Google Shape;446;p52"/>
          <p:cNvCxnSpPr/>
          <p:nvPr/>
        </p:nvCxnSpPr>
        <p:spPr>
          <a:xfrm>
            <a:off x="2266724" y="3991576"/>
            <a:ext cx="2967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miter lim="400000"/>
            <a:headEnd type="triangle" w="med" len="med"/>
            <a:tailEnd type="triangle" w="med" len="med"/>
          </a:ln>
        </p:spPr>
      </p:cxnSp>
      <p:sp>
        <p:nvSpPr>
          <p:cNvPr id="447" name="Google Shape;447;p52"/>
          <p:cNvSpPr/>
          <p:nvPr/>
        </p:nvSpPr>
        <p:spPr>
          <a:xfrm>
            <a:off x="850900" y="1432322"/>
            <a:ext cx="1415700" cy="2835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  <a:effectLst>
            <a:outerShdw blurRad="127000" rotWithShape="0">
              <a:srgbClr val="000000">
                <a:alpha val="298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80868B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Column Label</a:t>
            </a:r>
            <a:endParaRPr sz="500"/>
          </a:p>
        </p:txBody>
      </p:sp>
      <p:sp>
        <p:nvSpPr>
          <p:cNvPr id="448" name="Google Shape;448;p52"/>
          <p:cNvSpPr/>
          <p:nvPr/>
        </p:nvSpPr>
        <p:spPr>
          <a:xfrm>
            <a:off x="6299927" y="3713324"/>
            <a:ext cx="1404600" cy="556500"/>
          </a:xfrm>
          <a:prstGeom prst="roundRect">
            <a:avLst>
              <a:gd name="adj" fmla="val 12860"/>
            </a:avLst>
          </a:prstGeom>
          <a:solidFill>
            <a:srgbClr val="FFFFFF"/>
          </a:solidFill>
          <a:ln w="19050" cap="flat" cmpd="sng">
            <a:solidFill>
              <a:schemeClr val="accent2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85725" tIns="85725" rIns="85725" bIns="857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 10</a:t>
            </a:r>
            <a:b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Two lines</a:t>
            </a:r>
            <a:endParaRPr sz="500"/>
          </a:p>
        </p:txBody>
      </p:sp>
      <p:sp>
        <p:nvSpPr>
          <p:cNvPr id="449" name="Google Shape;449;p52"/>
          <p:cNvSpPr/>
          <p:nvPr/>
        </p:nvSpPr>
        <p:spPr>
          <a:xfrm>
            <a:off x="4581178" y="3713324"/>
            <a:ext cx="1404600" cy="556500"/>
          </a:xfrm>
          <a:prstGeom prst="roundRect">
            <a:avLst>
              <a:gd name="adj" fmla="val 12837"/>
            </a:avLst>
          </a:prstGeom>
          <a:solidFill>
            <a:srgbClr val="FFFFFF"/>
          </a:solidFill>
          <a:ln w="19050" cap="flat" cmpd="sng">
            <a:solidFill>
              <a:schemeClr val="accent4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85725" tIns="85725" rIns="85725" bIns="857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 9</a:t>
            </a:r>
            <a:b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Two lines</a:t>
            </a:r>
            <a:endParaRPr sz="500"/>
          </a:p>
        </p:txBody>
      </p:sp>
      <p:sp>
        <p:nvSpPr>
          <p:cNvPr id="450" name="Google Shape;450;p52"/>
          <p:cNvSpPr/>
          <p:nvPr/>
        </p:nvSpPr>
        <p:spPr>
          <a:xfrm>
            <a:off x="2583248" y="3713324"/>
            <a:ext cx="1404600" cy="556500"/>
          </a:xfrm>
          <a:prstGeom prst="roundRect">
            <a:avLst>
              <a:gd name="adj" fmla="val 13377"/>
            </a:avLst>
          </a:prstGeom>
          <a:solidFill>
            <a:srgbClr val="FFFFFF"/>
          </a:solidFill>
          <a:ln w="19050" cap="flat" cmpd="sng">
            <a:solidFill>
              <a:schemeClr val="accent4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85725" tIns="85725" rIns="85725" bIns="857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 8</a:t>
            </a:r>
            <a:b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Two lines</a:t>
            </a:r>
            <a:endParaRPr sz="500"/>
          </a:p>
        </p:txBody>
      </p:sp>
      <p:sp>
        <p:nvSpPr>
          <p:cNvPr id="451" name="Google Shape;451;p52"/>
          <p:cNvSpPr/>
          <p:nvPr/>
        </p:nvSpPr>
        <p:spPr>
          <a:xfrm>
            <a:off x="857250" y="3713324"/>
            <a:ext cx="1397700" cy="556500"/>
          </a:xfrm>
          <a:prstGeom prst="roundRect">
            <a:avLst>
              <a:gd name="adj" fmla="val 13203"/>
            </a:avLst>
          </a:prstGeom>
          <a:solidFill>
            <a:srgbClr val="FFFFFF"/>
          </a:solidFill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85725" tIns="85725" rIns="85725" bIns="857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 7</a:t>
            </a:r>
            <a:b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Two lines</a:t>
            </a:r>
            <a:endParaRPr sz="500"/>
          </a:p>
        </p:txBody>
      </p:sp>
      <p:sp>
        <p:nvSpPr>
          <p:cNvPr id="452" name="Google Shape;452;p52"/>
          <p:cNvSpPr/>
          <p:nvPr/>
        </p:nvSpPr>
        <p:spPr>
          <a:xfrm>
            <a:off x="6299927" y="2854424"/>
            <a:ext cx="1404600" cy="556500"/>
          </a:xfrm>
          <a:prstGeom prst="roundRect">
            <a:avLst>
              <a:gd name="adj" fmla="val 13145"/>
            </a:avLst>
          </a:prstGeom>
          <a:solidFill>
            <a:srgbClr val="FFFFFF"/>
          </a:solidFill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85725" tIns="85725" rIns="85725" bIns="857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 6</a:t>
            </a:r>
            <a:b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Two lines</a:t>
            </a:r>
            <a:endParaRPr sz="500"/>
          </a:p>
        </p:txBody>
      </p:sp>
      <p:sp>
        <p:nvSpPr>
          <p:cNvPr id="453" name="Google Shape;453;p52"/>
          <p:cNvSpPr/>
          <p:nvPr/>
        </p:nvSpPr>
        <p:spPr>
          <a:xfrm>
            <a:off x="857250" y="2854424"/>
            <a:ext cx="1412700" cy="556500"/>
          </a:xfrm>
          <a:prstGeom prst="roundRect">
            <a:avLst>
              <a:gd name="adj" fmla="val 13484"/>
            </a:avLst>
          </a:prstGeom>
          <a:solidFill>
            <a:srgbClr val="FFFFFF"/>
          </a:solidFill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85725" tIns="85725" rIns="85725" bIns="857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 5</a:t>
            </a:r>
            <a:b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Two lines</a:t>
            </a:r>
            <a:endParaRPr sz="500"/>
          </a:p>
        </p:txBody>
      </p:sp>
      <p:sp>
        <p:nvSpPr>
          <p:cNvPr id="454" name="Google Shape;454;p52"/>
          <p:cNvSpPr/>
          <p:nvPr/>
        </p:nvSpPr>
        <p:spPr>
          <a:xfrm>
            <a:off x="6299927" y="2000287"/>
            <a:ext cx="1404600" cy="556500"/>
          </a:xfrm>
          <a:prstGeom prst="roundRect">
            <a:avLst>
              <a:gd name="adj" fmla="val 13541"/>
            </a:avLst>
          </a:prstGeom>
          <a:solidFill>
            <a:srgbClr val="FFFFFF"/>
          </a:solidFill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85725" tIns="85725" rIns="85725" bIns="857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 4</a:t>
            </a:r>
            <a:b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Two lines</a:t>
            </a:r>
            <a:endParaRPr sz="500"/>
          </a:p>
        </p:txBody>
      </p:sp>
      <p:sp>
        <p:nvSpPr>
          <p:cNvPr id="455" name="Google Shape;455;p52"/>
          <p:cNvSpPr/>
          <p:nvPr/>
        </p:nvSpPr>
        <p:spPr>
          <a:xfrm>
            <a:off x="4581178" y="2000287"/>
            <a:ext cx="1404600" cy="556500"/>
          </a:xfrm>
          <a:prstGeom prst="roundRect">
            <a:avLst>
              <a:gd name="adj" fmla="val 13604"/>
            </a:avLst>
          </a:prstGeom>
          <a:solidFill>
            <a:srgbClr val="FFFFFF"/>
          </a:solidFill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85725" tIns="85725" rIns="85725" bIns="857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 3</a:t>
            </a:r>
            <a:b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Two lines</a:t>
            </a:r>
            <a:endParaRPr sz="500"/>
          </a:p>
        </p:txBody>
      </p:sp>
      <p:sp>
        <p:nvSpPr>
          <p:cNvPr id="456" name="Google Shape;456;p52"/>
          <p:cNvSpPr/>
          <p:nvPr/>
        </p:nvSpPr>
        <p:spPr>
          <a:xfrm>
            <a:off x="2583248" y="2000287"/>
            <a:ext cx="1404600" cy="556500"/>
          </a:xfrm>
          <a:prstGeom prst="roundRect">
            <a:avLst>
              <a:gd name="adj" fmla="val 13448"/>
            </a:avLst>
          </a:prstGeom>
          <a:solidFill>
            <a:srgbClr val="FFFFFF"/>
          </a:solidFill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85725" tIns="85725" rIns="85725" bIns="857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 2</a:t>
            </a:r>
            <a:b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Two lines</a:t>
            </a:r>
            <a:endParaRPr sz="500"/>
          </a:p>
        </p:txBody>
      </p:sp>
      <p:sp>
        <p:nvSpPr>
          <p:cNvPr id="457" name="Google Shape;457;p52"/>
          <p:cNvSpPr/>
          <p:nvPr/>
        </p:nvSpPr>
        <p:spPr>
          <a:xfrm>
            <a:off x="857250" y="2000287"/>
            <a:ext cx="1404600" cy="556500"/>
          </a:xfrm>
          <a:prstGeom prst="roundRect">
            <a:avLst>
              <a:gd name="adj" fmla="val 13167"/>
            </a:avLst>
          </a:prstGeom>
          <a:solidFill>
            <a:srgbClr val="FFFFFF"/>
          </a:solidFill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85725" tIns="85725" rIns="85725" bIns="857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 1</a:t>
            </a:r>
            <a:b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Two lines</a:t>
            </a:r>
            <a:endParaRPr sz="500"/>
          </a:p>
        </p:txBody>
      </p:sp>
      <p:sp>
        <p:nvSpPr>
          <p:cNvPr id="458" name="Google Shape;458;p52"/>
          <p:cNvSpPr/>
          <p:nvPr/>
        </p:nvSpPr>
        <p:spPr>
          <a:xfrm>
            <a:off x="4460453" y="3148533"/>
            <a:ext cx="1494900" cy="2838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oogle Sans"/>
              <a:buNone/>
            </a:pPr>
            <a:r>
              <a:rPr lang="en" sz="1100" b="1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Group Label</a:t>
            </a:r>
            <a:endParaRPr sz="500"/>
          </a:p>
        </p:txBody>
      </p:sp>
      <p:sp>
        <p:nvSpPr>
          <p:cNvPr id="459" name="Google Shape;459;p52"/>
          <p:cNvSpPr/>
          <p:nvPr/>
        </p:nvSpPr>
        <p:spPr>
          <a:xfrm>
            <a:off x="2571341" y="1432322"/>
            <a:ext cx="1428300" cy="2835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  <a:effectLst>
            <a:outerShdw blurRad="127000" rotWithShape="0">
              <a:srgbClr val="000000">
                <a:alpha val="298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80868B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Column Label</a:t>
            </a:r>
            <a:endParaRPr sz="500"/>
          </a:p>
        </p:txBody>
      </p:sp>
      <p:sp>
        <p:nvSpPr>
          <p:cNvPr id="460" name="Google Shape;460;p52"/>
          <p:cNvSpPr/>
          <p:nvPr/>
        </p:nvSpPr>
        <p:spPr>
          <a:xfrm>
            <a:off x="4569272" y="1432322"/>
            <a:ext cx="1428300" cy="2835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  <a:effectLst>
            <a:outerShdw blurRad="127000" rotWithShape="0">
              <a:srgbClr val="000000">
                <a:alpha val="298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80868B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Column Label</a:t>
            </a:r>
            <a:endParaRPr sz="500"/>
          </a:p>
        </p:txBody>
      </p:sp>
      <p:sp>
        <p:nvSpPr>
          <p:cNvPr id="461" name="Google Shape;461;p52"/>
          <p:cNvSpPr/>
          <p:nvPr/>
        </p:nvSpPr>
        <p:spPr>
          <a:xfrm>
            <a:off x="6288021" y="1432322"/>
            <a:ext cx="1428300" cy="2835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  <a:effectLst>
            <a:outerShdw blurRad="127000" rotWithShape="0">
              <a:srgbClr val="000000">
                <a:alpha val="298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80868B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Column Label</a:t>
            </a:r>
            <a:endParaRPr sz="500"/>
          </a:p>
        </p:txBody>
      </p:sp>
      <p:sp>
        <p:nvSpPr>
          <p:cNvPr id="462" name="Google Shape;462;p52"/>
          <p:cNvSpPr/>
          <p:nvPr/>
        </p:nvSpPr>
        <p:spPr>
          <a:xfrm>
            <a:off x="1874865" y="2126438"/>
            <a:ext cx="296700" cy="296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3" name="Google Shape;463;p52"/>
          <p:cNvSpPr/>
          <p:nvPr/>
        </p:nvSpPr>
        <p:spPr>
          <a:xfrm>
            <a:off x="1874865" y="3857643"/>
            <a:ext cx="296700" cy="296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4" name="Google Shape;464;p52"/>
          <p:cNvSpPr/>
          <p:nvPr/>
        </p:nvSpPr>
        <p:spPr>
          <a:xfrm>
            <a:off x="3607903" y="2126438"/>
            <a:ext cx="296700" cy="296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5" name="Google Shape;465;p52"/>
          <p:cNvSpPr/>
          <p:nvPr/>
        </p:nvSpPr>
        <p:spPr>
          <a:xfrm>
            <a:off x="3607903" y="3857643"/>
            <a:ext cx="296700" cy="296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6" name="Google Shape;466;p52"/>
          <p:cNvSpPr/>
          <p:nvPr/>
        </p:nvSpPr>
        <p:spPr>
          <a:xfrm>
            <a:off x="1874865" y="2984373"/>
            <a:ext cx="296700" cy="296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7" name="Google Shape;467;p52"/>
          <p:cNvSpPr/>
          <p:nvPr/>
        </p:nvSpPr>
        <p:spPr>
          <a:xfrm>
            <a:off x="5605833" y="2126438"/>
            <a:ext cx="296700" cy="296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8" name="Google Shape;468;p52"/>
          <p:cNvSpPr/>
          <p:nvPr/>
        </p:nvSpPr>
        <p:spPr>
          <a:xfrm>
            <a:off x="5605833" y="3857643"/>
            <a:ext cx="296700" cy="296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9" name="Google Shape;469;p52"/>
          <p:cNvSpPr/>
          <p:nvPr/>
        </p:nvSpPr>
        <p:spPr>
          <a:xfrm>
            <a:off x="7324582" y="2126438"/>
            <a:ext cx="296700" cy="296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0" name="Google Shape;470;p52"/>
          <p:cNvSpPr/>
          <p:nvPr/>
        </p:nvSpPr>
        <p:spPr>
          <a:xfrm>
            <a:off x="7324582" y="3857643"/>
            <a:ext cx="296700" cy="296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1" name="Google Shape;471;p52"/>
          <p:cNvSpPr/>
          <p:nvPr/>
        </p:nvSpPr>
        <p:spPr>
          <a:xfrm>
            <a:off x="7324582" y="2984373"/>
            <a:ext cx="296700" cy="296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2" name="Google Shape;472;p52"/>
          <p:cNvSpPr/>
          <p:nvPr/>
        </p:nvSpPr>
        <p:spPr>
          <a:xfrm>
            <a:off x="1942507" y="2189956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73" name="Google Shape;473;p52"/>
          <p:cNvSpPr/>
          <p:nvPr/>
        </p:nvSpPr>
        <p:spPr>
          <a:xfrm>
            <a:off x="3669765" y="2189956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74" name="Google Shape;474;p52"/>
          <p:cNvSpPr/>
          <p:nvPr/>
        </p:nvSpPr>
        <p:spPr>
          <a:xfrm>
            <a:off x="5673475" y="2189956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75" name="Google Shape;475;p52"/>
          <p:cNvSpPr/>
          <p:nvPr/>
        </p:nvSpPr>
        <p:spPr>
          <a:xfrm>
            <a:off x="7392223" y="2189956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76" name="Google Shape;476;p52"/>
          <p:cNvSpPr/>
          <p:nvPr/>
        </p:nvSpPr>
        <p:spPr>
          <a:xfrm>
            <a:off x="1942507" y="3914234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77" name="Google Shape;477;p52"/>
          <p:cNvSpPr/>
          <p:nvPr/>
        </p:nvSpPr>
        <p:spPr>
          <a:xfrm>
            <a:off x="3669765" y="3914234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78" name="Google Shape;478;p52"/>
          <p:cNvSpPr/>
          <p:nvPr/>
        </p:nvSpPr>
        <p:spPr>
          <a:xfrm>
            <a:off x="5673475" y="3914234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79" name="Google Shape;479;p52"/>
          <p:cNvSpPr/>
          <p:nvPr/>
        </p:nvSpPr>
        <p:spPr>
          <a:xfrm>
            <a:off x="7392223" y="3914234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80" name="Google Shape;480;p52"/>
          <p:cNvSpPr/>
          <p:nvPr/>
        </p:nvSpPr>
        <p:spPr>
          <a:xfrm>
            <a:off x="1942507" y="3052108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81" name="Google Shape;481;p52"/>
          <p:cNvSpPr/>
          <p:nvPr/>
        </p:nvSpPr>
        <p:spPr>
          <a:xfrm>
            <a:off x="7392223" y="3052108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82" name="Google Shape;482;p52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en" sz="2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Process Chart</a:t>
            </a:r>
            <a:endParaRPr sz="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7" name="Google Shape;487;p53"/>
          <p:cNvCxnSpPr/>
          <p:nvPr/>
        </p:nvCxnSpPr>
        <p:spPr>
          <a:xfrm>
            <a:off x="1570844" y="1462667"/>
            <a:ext cx="0" cy="612900"/>
          </a:xfrm>
          <a:prstGeom prst="straightConnector1">
            <a:avLst/>
          </a:prstGeom>
          <a:noFill/>
          <a:ln w="19050" cap="flat" cmpd="sng">
            <a:solidFill>
              <a:srgbClr val="0CAD4D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488" name="Google Shape;488;p53"/>
          <p:cNvCxnSpPr/>
          <p:nvPr/>
        </p:nvCxnSpPr>
        <p:spPr>
          <a:xfrm>
            <a:off x="1866080" y="2575068"/>
            <a:ext cx="898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489" name="Google Shape;489;p53"/>
          <p:cNvCxnSpPr/>
          <p:nvPr/>
        </p:nvCxnSpPr>
        <p:spPr>
          <a:xfrm>
            <a:off x="3304355" y="3851418"/>
            <a:ext cx="898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490" name="Google Shape;490;p53"/>
          <p:cNvCxnSpPr/>
          <p:nvPr/>
        </p:nvCxnSpPr>
        <p:spPr>
          <a:xfrm>
            <a:off x="4728343" y="2575068"/>
            <a:ext cx="898800" cy="0"/>
          </a:xfrm>
          <a:prstGeom prst="straightConnector1">
            <a:avLst/>
          </a:prstGeom>
          <a:noFill/>
          <a:ln w="19050" cap="flat" cmpd="sng">
            <a:solidFill>
              <a:srgbClr val="4285F4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491" name="Google Shape;491;p53"/>
          <p:cNvCxnSpPr/>
          <p:nvPr/>
        </p:nvCxnSpPr>
        <p:spPr>
          <a:xfrm>
            <a:off x="6166618" y="2575068"/>
            <a:ext cx="898800" cy="0"/>
          </a:xfrm>
          <a:prstGeom prst="straightConnector1">
            <a:avLst/>
          </a:prstGeom>
          <a:noFill/>
          <a:ln w="19050" cap="flat" cmpd="sng">
            <a:solidFill>
              <a:srgbClr val="4285F4"/>
            </a:solidFill>
            <a:prstDash val="solid"/>
            <a:miter lim="400000"/>
            <a:headEnd type="none" w="sm" len="sm"/>
            <a:tailEnd type="triangle" w="med" len="med"/>
          </a:ln>
        </p:spPr>
      </p:cxnSp>
      <p:sp>
        <p:nvSpPr>
          <p:cNvPr id="492" name="Google Shape;492;p53"/>
          <p:cNvSpPr/>
          <p:nvPr/>
        </p:nvSpPr>
        <p:spPr>
          <a:xfrm>
            <a:off x="857250" y="1161070"/>
            <a:ext cx="1427100" cy="3930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4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Start</a:t>
            </a:r>
            <a:endParaRPr sz="500"/>
          </a:p>
        </p:txBody>
      </p:sp>
      <p:sp>
        <p:nvSpPr>
          <p:cNvPr id="493" name="Google Shape;493;p53"/>
          <p:cNvSpPr/>
          <p:nvPr/>
        </p:nvSpPr>
        <p:spPr>
          <a:xfrm>
            <a:off x="857250" y="2159000"/>
            <a:ext cx="1427100" cy="8322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Two or Three </a:t>
            </a:r>
            <a:b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Line Caption</a:t>
            </a:r>
            <a:endParaRPr sz="500"/>
          </a:p>
        </p:txBody>
      </p:sp>
      <p:sp>
        <p:nvSpPr>
          <p:cNvPr id="494" name="Google Shape;494;p53"/>
          <p:cNvSpPr/>
          <p:nvPr/>
        </p:nvSpPr>
        <p:spPr>
          <a:xfrm>
            <a:off x="2871788" y="2159000"/>
            <a:ext cx="1109100" cy="8322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Step A</a:t>
            </a:r>
            <a:endParaRPr sz="500"/>
          </a:p>
        </p:txBody>
      </p:sp>
      <p:sp>
        <p:nvSpPr>
          <p:cNvPr id="495" name="Google Shape;495;p53"/>
          <p:cNvSpPr/>
          <p:nvPr/>
        </p:nvSpPr>
        <p:spPr>
          <a:xfrm>
            <a:off x="4303712" y="2159000"/>
            <a:ext cx="1109100" cy="8322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Step B</a:t>
            </a:r>
            <a:endParaRPr sz="500"/>
          </a:p>
        </p:txBody>
      </p:sp>
      <p:sp>
        <p:nvSpPr>
          <p:cNvPr id="496" name="Google Shape;496;p53"/>
          <p:cNvSpPr/>
          <p:nvPr/>
        </p:nvSpPr>
        <p:spPr>
          <a:xfrm>
            <a:off x="5732983" y="2159000"/>
            <a:ext cx="1111500" cy="8322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Step C  </a:t>
            </a:r>
            <a:endParaRPr sz="500"/>
          </a:p>
        </p:txBody>
      </p:sp>
      <p:sp>
        <p:nvSpPr>
          <p:cNvPr id="497" name="Google Shape;497;p53"/>
          <p:cNvSpPr/>
          <p:nvPr/>
        </p:nvSpPr>
        <p:spPr>
          <a:xfrm>
            <a:off x="7156325" y="2159000"/>
            <a:ext cx="1120200" cy="8322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Step D</a:t>
            </a:r>
            <a:endParaRPr sz="500"/>
          </a:p>
        </p:txBody>
      </p:sp>
      <p:sp>
        <p:nvSpPr>
          <p:cNvPr id="498" name="Google Shape;498;p53"/>
          <p:cNvSpPr/>
          <p:nvPr/>
        </p:nvSpPr>
        <p:spPr>
          <a:xfrm>
            <a:off x="1990390" y="1715691"/>
            <a:ext cx="1149300" cy="2808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  <a:effectLst>
            <a:outerShdw blurRad="127000" rotWithShape="0">
              <a:srgbClr val="000000">
                <a:alpha val="298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Google Sans Medium"/>
              <a:buNone/>
            </a:pPr>
            <a:r>
              <a:rPr lang="en" sz="900" b="0" i="0" u="none" strike="noStrike" cap="none">
                <a:solidFill>
                  <a:srgbClr val="80868B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Bridge Caption</a:t>
            </a:r>
            <a:endParaRPr sz="500"/>
          </a:p>
        </p:txBody>
      </p:sp>
      <p:sp>
        <p:nvSpPr>
          <p:cNvPr id="499" name="Google Shape;499;p53"/>
          <p:cNvSpPr/>
          <p:nvPr/>
        </p:nvSpPr>
        <p:spPr>
          <a:xfrm>
            <a:off x="2859881" y="3434023"/>
            <a:ext cx="1121100" cy="8559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oogle Sans"/>
              <a:buNone/>
            </a:pPr>
            <a:r>
              <a:rPr lang="en" sz="1100" b="1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Decision</a:t>
            </a:r>
            <a:br>
              <a:rPr lang="en" sz="1100" b="1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1100" b="1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 Node?</a:t>
            </a:r>
            <a:endParaRPr sz="500"/>
          </a:p>
        </p:txBody>
      </p:sp>
      <p:cxnSp>
        <p:nvCxnSpPr>
          <p:cNvPr id="500" name="Google Shape;500;p53"/>
          <p:cNvCxnSpPr>
            <a:stCxn id="497" idx="2"/>
            <a:endCxn id="499" idx="0"/>
          </p:cNvCxnSpPr>
          <p:nvPr/>
        </p:nvCxnSpPr>
        <p:spPr>
          <a:xfrm rot="5400000">
            <a:off x="5347025" y="1064600"/>
            <a:ext cx="442800" cy="4296000"/>
          </a:xfrm>
          <a:prstGeom prst="bentConnector3">
            <a:avLst>
              <a:gd name="adj1" fmla="val 49994"/>
            </a:avLst>
          </a:prstGeom>
          <a:noFill/>
          <a:ln w="19050" cap="flat" cmpd="sng">
            <a:solidFill>
              <a:schemeClr val="accent1"/>
            </a:solidFill>
            <a:prstDash val="solid"/>
            <a:miter lim="400000"/>
            <a:headEnd type="none" w="sm" len="sm"/>
            <a:tailEnd type="triangle" w="med" len="med"/>
          </a:ln>
        </p:spPr>
      </p:cxnSp>
      <p:sp>
        <p:nvSpPr>
          <p:cNvPr id="501" name="Google Shape;501;p53"/>
          <p:cNvSpPr/>
          <p:nvPr/>
        </p:nvSpPr>
        <p:spPr>
          <a:xfrm>
            <a:off x="2447449" y="2669857"/>
            <a:ext cx="412452" cy="11920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</a:path>
            </a:pathLst>
          </a:custGeom>
          <a:noFill/>
          <a:ln w="19050" cap="flat" cmpd="sng">
            <a:solidFill>
              <a:srgbClr val="0CAD4D"/>
            </a:solidFill>
            <a:prstDash val="solid"/>
            <a:miter lim="400000"/>
            <a:headEnd type="triangle" w="med" len="med"/>
            <a:tailEnd type="none" w="sm" len="sm"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oogle Sans"/>
              <a:buNone/>
            </a:pPr>
            <a:endParaRPr sz="1500" b="0" i="0" u="none" strike="noStrike" cap="none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02" name="Google Shape;502;p53"/>
          <p:cNvSpPr/>
          <p:nvPr/>
        </p:nvSpPr>
        <p:spPr>
          <a:xfrm>
            <a:off x="2174639" y="3260459"/>
            <a:ext cx="559800" cy="316200"/>
          </a:xfrm>
          <a:prstGeom prst="roundRect">
            <a:avLst>
              <a:gd name="adj" fmla="val 47990"/>
            </a:avLst>
          </a:prstGeom>
          <a:solidFill>
            <a:srgbClr val="FFFFFF"/>
          </a:solidFill>
          <a:ln>
            <a:noFill/>
          </a:ln>
          <a:effectLst>
            <a:outerShdw blurRad="127000" rotWithShape="0">
              <a:srgbClr val="000000">
                <a:alpha val="25099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A853"/>
              </a:buClr>
              <a:buSzPts val="900"/>
              <a:buFont typeface="Google Sans"/>
              <a:buNone/>
            </a:pPr>
            <a:r>
              <a:rPr lang="en" sz="900" b="1" i="0" u="none" strike="noStrike" cap="none">
                <a:solidFill>
                  <a:srgbClr val="31A853"/>
                </a:solidFill>
                <a:latin typeface="Google Sans"/>
                <a:ea typeface="Google Sans"/>
                <a:cs typeface="Google Sans"/>
                <a:sym typeface="Google Sans"/>
              </a:rPr>
              <a:t>Yes</a:t>
            </a:r>
            <a:endParaRPr sz="500"/>
          </a:p>
        </p:txBody>
      </p:sp>
      <p:sp>
        <p:nvSpPr>
          <p:cNvPr id="503" name="Google Shape;503;p53"/>
          <p:cNvSpPr/>
          <p:nvPr/>
        </p:nvSpPr>
        <p:spPr>
          <a:xfrm>
            <a:off x="7157145" y="3723630"/>
            <a:ext cx="1109100" cy="3930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4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End</a:t>
            </a:r>
            <a:endParaRPr sz="500"/>
          </a:p>
        </p:txBody>
      </p:sp>
      <p:cxnSp>
        <p:nvCxnSpPr>
          <p:cNvPr id="504" name="Google Shape;504;p53"/>
          <p:cNvCxnSpPr/>
          <p:nvPr/>
        </p:nvCxnSpPr>
        <p:spPr>
          <a:xfrm>
            <a:off x="4728343" y="3851418"/>
            <a:ext cx="898800" cy="0"/>
          </a:xfrm>
          <a:prstGeom prst="straightConnector1">
            <a:avLst/>
          </a:prstGeom>
          <a:noFill/>
          <a:ln w="19050" cap="flat" cmpd="sng">
            <a:solidFill>
              <a:srgbClr val="FFBC04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505" name="Google Shape;505;p53"/>
          <p:cNvCxnSpPr/>
          <p:nvPr/>
        </p:nvCxnSpPr>
        <p:spPr>
          <a:xfrm>
            <a:off x="6166618" y="3851418"/>
            <a:ext cx="898800" cy="0"/>
          </a:xfrm>
          <a:prstGeom prst="straightConnector1">
            <a:avLst/>
          </a:prstGeom>
          <a:noFill/>
          <a:ln w="19050" cap="flat" cmpd="sng">
            <a:solidFill>
              <a:srgbClr val="FFBC04"/>
            </a:solidFill>
            <a:prstDash val="solid"/>
            <a:miter lim="400000"/>
            <a:headEnd type="none" w="sm" len="sm"/>
            <a:tailEnd type="triangle" w="med" len="med"/>
          </a:ln>
        </p:spPr>
      </p:cxnSp>
      <p:sp>
        <p:nvSpPr>
          <p:cNvPr id="506" name="Google Shape;506;p53"/>
          <p:cNvSpPr/>
          <p:nvPr/>
        </p:nvSpPr>
        <p:spPr>
          <a:xfrm>
            <a:off x="4303712" y="3445929"/>
            <a:ext cx="1109100" cy="8322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2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Step E</a:t>
            </a:r>
            <a:endParaRPr sz="500"/>
          </a:p>
        </p:txBody>
      </p:sp>
      <p:sp>
        <p:nvSpPr>
          <p:cNvPr id="507" name="Google Shape;507;p53"/>
          <p:cNvSpPr/>
          <p:nvPr/>
        </p:nvSpPr>
        <p:spPr>
          <a:xfrm>
            <a:off x="5732983" y="3445929"/>
            <a:ext cx="1111500" cy="8322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2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Step F</a:t>
            </a:r>
            <a:endParaRPr sz="500"/>
          </a:p>
        </p:txBody>
      </p:sp>
      <p:sp>
        <p:nvSpPr>
          <p:cNvPr id="508" name="Google Shape;508;p53"/>
          <p:cNvSpPr/>
          <p:nvPr/>
        </p:nvSpPr>
        <p:spPr>
          <a:xfrm>
            <a:off x="3689114" y="4090020"/>
            <a:ext cx="559800" cy="316200"/>
          </a:xfrm>
          <a:prstGeom prst="roundRect">
            <a:avLst>
              <a:gd name="adj" fmla="val 47990"/>
            </a:avLst>
          </a:prstGeom>
          <a:solidFill>
            <a:srgbClr val="FFFFFF"/>
          </a:solidFill>
          <a:ln>
            <a:noFill/>
          </a:ln>
          <a:effectLst>
            <a:outerShdw blurRad="127000" rotWithShape="0">
              <a:srgbClr val="000000">
                <a:alpha val="25099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94235"/>
              </a:buClr>
              <a:buSzPts val="900"/>
              <a:buFont typeface="Google Sans"/>
              <a:buNone/>
            </a:pPr>
            <a:r>
              <a:rPr lang="en" sz="900" b="1" i="0" u="none" strike="noStrike" cap="none">
                <a:solidFill>
                  <a:srgbClr val="E94235"/>
                </a:solidFill>
                <a:latin typeface="Google Sans"/>
                <a:ea typeface="Google Sans"/>
                <a:cs typeface="Google Sans"/>
                <a:sym typeface="Google Sans"/>
              </a:rPr>
              <a:t>No</a:t>
            </a:r>
            <a:endParaRPr sz="500"/>
          </a:p>
        </p:txBody>
      </p:sp>
      <p:sp>
        <p:nvSpPr>
          <p:cNvPr id="509" name="Google Shape;509;p53"/>
          <p:cNvSpPr/>
          <p:nvPr/>
        </p:nvSpPr>
        <p:spPr>
          <a:xfrm>
            <a:off x="5017441" y="1715691"/>
            <a:ext cx="1149300" cy="2808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  <a:effectLst>
            <a:outerShdw blurRad="127000" rotWithShape="0">
              <a:srgbClr val="000000">
                <a:alpha val="298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Google Sans Medium"/>
              <a:buNone/>
            </a:pPr>
            <a:r>
              <a:rPr lang="en" sz="900" b="0" i="0" u="none" strike="noStrike" cap="none">
                <a:solidFill>
                  <a:srgbClr val="80868B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Bridge Caption</a:t>
            </a:r>
            <a:endParaRPr sz="500"/>
          </a:p>
        </p:txBody>
      </p:sp>
      <p:sp>
        <p:nvSpPr>
          <p:cNvPr id="510" name="Google Shape;510;p53"/>
          <p:cNvSpPr/>
          <p:nvPr/>
        </p:nvSpPr>
        <p:spPr>
          <a:xfrm>
            <a:off x="6411266" y="1715691"/>
            <a:ext cx="1149300" cy="2808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  <a:effectLst>
            <a:outerShdw blurRad="127000" rotWithShape="0">
              <a:srgbClr val="000000">
                <a:alpha val="298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Google Sans Medium"/>
              <a:buNone/>
            </a:pPr>
            <a:r>
              <a:rPr lang="en" sz="900" b="0" i="0" u="none" strike="noStrike" cap="none">
                <a:solidFill>
                  <a:srgbClr val="80868B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Bridge Caption</a:t>
            </a:r>
            <a:endParaRPr sz="500"/>
          </a:p>
        </p:txBody>
      </p:sp>
      <p:sp>
        <p:nvSpPr>
          <p:cNvPr id="511" name="Google Shape;511;p53"/>
          <p:cNvSpPr/>
          <p:nvPr/>
        </p:nvSpPr>
        <p:spPr>
          <a:xfrm>
            <a:off x="3565522" y="1715691"/>
            <a:ext cx="1149300" cy="2808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  <a:effectLst>
            <a:outerShdw blurRad="127000" rotWithShape="0">
              <a:srgbClr val="000000">
                <a:alpha val="298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Google Sans Medium"/>
              <a:buNone/>
            </a:pPr>
            <a:r>
              <a:rPr lang="en" sz="900" b="0" i="0" u="none" strike="noStrike" cap="none">
                <a:solidFill>
                  <a:srgbClr val="80868B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Bridge Caption</a:t>
            </a:r>
            <a:endParaRPr sz="500"/>
          </a:p>
        </p:txBody>
      </p:sp>
      <p:sp>
        <p:nvSpPr>
          <p:cNvPr id="512" name="Google Shape;512;p53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en" sz="2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Flow-Style Chart</a:t>
            </a:r>
            <a:endParaRPr sz="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7" name="Google Shape;517;p54"/>
          <p:cNvCxnSpPr/>
          <p:nvPr/>
        </p:nvCxnSpPr>
        <p:spPr>
          <a:xfrm rot="10800000">
            <a:off x="4572000" y="2994908"/>
            <a:ext cx="0" cy="4761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518" name="Google Shape;518;p54"/>
          <p:cNvSpPr/>
          <p:nvPr/>
        </p:nvSpPr>
        <p:spPr>
          <a:xfrm>
            <a:off x="860437" y="1432322"/>
            <a:ext cx="1064700" cy="1140000"/>
          </a:xfrm>
          <a:prstGeom prst="roundRect">
            <a:avLst>
              <a:gd name="adj" fmla="val 8646"/>
            </a:avLst>
          </a:prstGeom>
          <a:solidFill>
            <a:srgbClr val="FFFFFF"/>
          </a:solidFill>
          <a:ln>
            <a:noFill/>
          </a:ln>
          <a:effectLst>
            <a:outerShdw blurRad="203200" rotWithShape="0">
              <a:srgbClr val="000000">
                <a:alpha val="2196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9" name="Google Shape;519;p54"/>
          <p:cNvSpPr txBox="1"/>
          <p:nvPr/>
        </p:nvSpPr>
        <p:spPr>
          <a:xfrm>
            <a:off x="1028105" y="2233109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520" name="Google Shape;520;p54"/>
          <p:cNvSpPr/>
          <p:nvPr/>
        </p:nvSpPr>
        <p:spPr>
          <a:xfrm>
            <a:off x="2132139" y="1432322"/>
            <a:ext cx="1064700" cy="1140000"/>
          </a:xfrm>
          <a:prstGeom prst="roundRect">
            <a:avLst>
              <a:gd name="adj" fmla="val 8646"/>
            </a:avLst>
          </a:prstGeom>
          <a:solidFill>
            <a:srgbClr val="FFFFFF"/>
          </a:solidFill>
          <a:ln>
            <a:noFill/>
          </a:ln>
          <a:effectLst>
            <a:outerShdw blurRad="203200" rotWithShape="0">
              <a:srgbClr val="000000">
                <a:alpha val="2196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1" name="Google Shape;521;p54"/>
          <p:cNvSpPr txBox="1"/>
          <p:nvPr/>
        </p:nvSpPr>
        <p:spPr>
          <a:xfrm>
            <a:off x="2299806" y="2233109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522" name="Google Shape;522;p54"/>
          <p:cNvSpPr/>
          <p:nvPr/>
        </p:nvSpPr>
        <p:spPr>
          <a:xfrm>
            <a:off x="3403840" y="1432322"/>
            <a:ext cx="1064700" cy="1140000"/>
          </a:xfrm>
          <a:prstGeom prst="roundRect">
            <a:avLst>
              <a:gd name="adj" fmla="val 8646"/>
            </a:avLst>
          </a:prstGeom>
          <a:solidFill>
            <a:srgbClr val="FFFFFF"/>
          </a:solidFill>
          <a:ln>
            <a:noFill/>
          </a:ln>
          <a:effectLst>
            <a:outerShdw blurRad="203200" rotWithShape="0">
              <a:srgbClr val="000000">
                <a:alpha val="2196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3" name="Google Shape;523;p54"/>
          <p:cNvSpPr txBox="1"/>
          <p:nvPr/>
        </p:nvSpPr>
        <p:spPr>
          <a:xfrm>
            <a:off x="3571508" y="2233109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524" name="Google Shape;524;p54"/>
          <p:cNvSpPr/>
          <p:nvPr/>
        </p:nvSpPr>
        <p:spPr>
          <a:xfrm>
            <a:off x="5947244" y="1432322"/>
            <a:ext cx="1064700" cy="1140000"/>
          </a:xfrm>
          <a:prstGeom prst="roundRect">
            <a:avLst>
              <a:gd name="adj" fmla="val 8646"/>
            </a:avLst>
          </a:prstGeom>
          <a:solidFill>
            <a:srgbClr val="FFFFFF"/>
          </a:solidFill>
          <a:ln>
            <a:noFill/>
          </a:ln>
          <a:effectLst>
            <a:outerShdw blurRad="203200" rotWithShape="0">
              <a:srgbClr val="000000">
                <a:alpha val="2196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5" name="Google Shape;525;p54"/>
          <p:cNvSpPr txBox="1"/>
          <p:nvPr/>
        </p:nvSpPr>
        <p:spPr>
          <a:xfrm>
            <a:off x="6114912" y="2233109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526" name="Google Shape;526;p54"/>
          <p:cNvSpPr/>
          <p:nvPr/>
        </p:nvSpPr>
        <p:spPr>
          <a:xfrm>
            <a:off x="7218945" y="1432322"/>
            <a:ext cx="1064700" cy="1140000"/>
          </a:xfrm>
          <a:prstGeom prst="roundRect">
            <a:avLst>
              <a:gd name="adj" fmla="val 8646"/>
            </a:avLst>
          </a:prstGeom>
          <a:solidFill>
            <a:srgbClr val="FFFFFF"/>
          </a:solidFill>
          <a:ln>
            <a:noFill/>
          </a:ln>
          <a:effectLst>
            <a:outerShdw blurRad="203200" rotWithShape="0">
              <a:srgbClr val="000000">
                <a:alpha val="2196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7" name="Google Shape;527;p54"/>
          <p:cNvSpPr txBox="1"/>
          <p:nvPr/>
        </p:nvSpPr>
        <p:spPr>
          <a:xfrm>
            <a:off x="7386613" y="2233109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528" name="Google Shape;528;p54"/>
          <p:cNvSpPr/>
          <p:nvPr/>
        </p:nvSpPr>
        <p:spPr>
          <a:xfrm>
            <a:off x="4675542" y="1432322"/>
            <a:ext cx="1064700" cy="1140000"/>
          </a:xfrm>
          <a:prstGeom prst="roundRect">
            <a:avLst>
              <a:gd name="adj" fmla="val 8646"/>
            </a:avLst>
          </a:prstGeom>
          <a:solidFill>
            <a:srgbClr val="FFFFFF"/>
          </a:solidFill>
          <a:ln>
            <a:noFill/>
          </a:ln>
          <a:effectLst>
            <a:outerShdw blurRad="203200" rotWithShape="0">
              <a:srgbClr val="000000">
                <a:alpha val="2196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9" name="Google Shape;529;p54"/>
          <p:cNvSpPr txBox="1"/>
          <p:nvPr/>
        </p:nvSpPr>
        <p:spPr>
          <a:xfrm>
            <a:off x="4843210" y="2233109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pic>
        <p:nvPicPr>
          <p:cNvPr id="530" name="Google Shape;530;p54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4890" y="2693890"/>
            <a:ext cx="7414222" cy="319918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54"/>
          <p:cNvSpPr/>
          <p:nvPr/>
        </p:nvSpPr>
        <p:spPr>
          <a:xfrm>
            <a:off x="1168388" y="1658532"/>
            <a:ext cx="448800" cy="44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32" name="Google Shape;532;p54"/>
          <p:cNvSpPr/>
          <p:nvPr/>
        </p:nvSpPr>
        <p:spPr>
          <a:xfrm>
            <a:off x="2440828" y="1658532"/>
            <a:ext cx="448800" cy="44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33" name="Google Shape;533;p54"/>
          <p:cNvSpPr/>
          <p:nvPr/>
        </p:nvSpPr>
        <p:spPr>
          <a:xfrm>
            <a:off x="3713268" y="1658532"/>
            <a:ext cx="448800" cy="44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34" name="Google Shape;534;p54"/>
          <p:cNvSpPr/>
          <p:nvPr/>
        </p:nvSpPr>
        <p:spPr>
          <a:xfrm>
            <a:off x="4985709" y="1658532"/>
            <a:ext cx="448800" cy="44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35" name="Google Shape;535;p54"/>
          <p:cNvSpPr/>
          <p:nvPr/>
        </p:nvSpPr>
        <p:spPr>
          <a:xfrm>
            <a:off x="6258149" y="1658532"/>
            <a:ext cx="448800" cy="44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36" name="Google Shape;536;p54"/>
          <p:cNvSpPr/>
          <p:nvPr/>
        </p:nvSpPr>
        <p:spPr>
          <a:xfrm>
            <a:off x="7530589" y="1658532"/>
            <a:ext cx="448800" cy="44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37" name="Google Shape;537;p54"/>
          <p:cNvSpPr/>
          <p:nvPr/>
        </p:nvSpPr>
        <p:spPr>
          <a:xfrm>
            <a:off x="3999588" y="3431418"/>
            <a:ext cx="1142700" cy="1140000"/>
          </a:xfrm>
          <a:prstGeom prst="roundRect">
            <a:avLst>
              <a:gd name="adj" fmla="val 8075"/>
            </a:avLst>
          </a:prstGeom>
          <a:solidFill>
            <a:srgbClr val="FFFFFF"/>
          </a:solidFill>
          <a:ln>
            <a:noFill/>
          </a:ln>
          <a:effectLst>
            <a:outerShdw blurRad="203200" rotWithShape="0">
              <a:srgbClr val="000000">
                <a:alpha val="2196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38" name="Google Shape;538;p54"/>
          <p:cNvSpPr txBox="1"/>
          <p:nvPr/>
        </p:nvSpPr>
        <p:spPr>
          <a:xfrm>
            <a:off x="4207359" y="4232206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539" name="Google Shape;539;p54"/>
          <p:cNvSpPr/>
          <p:nvPr/>
        </p:nvSpPr>
        <p:spPr>
          <a:xfrm>
            <a:off x="4349119" y="3657628"/>
            <a:ext cx="448800" cy="44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40" name="Google Shape;540;p54"/>
          <p:cNvSpPr/>
          <p:nvPr/>
        </p:nvSpPr>
        <p:spPr>
          <a:xfrm>
            <a:off x="1286384" y="1772516"/>
            <a:ext cx="212706" cy="225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41" name="Google Shape;541;p54"/>
          <p:cNvSpPr/>
          <p:nvPr/>
        </p:nvSpPr>
        <p:spPr>
          <a:xfrm>
            <a:off x="2558425" y="1772516"/>
            <a:ext cx="212706" cy="225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42" name="Google Shape;542;p54"/>
          <p:cNvSpPr/>
          <p:nvPr/>
        </p:nvSpPr>
        <p:spPr>
          <a:xfrm>
            <a:off x="3830467" y="1772516"/>
            <a:ext cx="212706" cy="225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43" name="Google Shape;543;p54"/>
          <p:cNvSpPr/>
          <p:nvPr/>
        </p:nvSpPr>
        <p:spPr>
          <a:xfrm>
            <a:off x="5102508" y="1772516"/>
            <a:ext cx="212706" cy="225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44" name="Google Shape;544;p54"/>
          <p:cNvSpPr/>
          <p:nvPr/>
        </p:nvSpPr>
        <p:spPr>
          <a:xfrm>
            <a:off x="6374549" y="1772516"/>
            <a:ext cx="212706" cy="225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45" name="Google Shape;545;p54"/>
          <p:cNvSpPr/>
          <p:nvPr/>
        </p:nvSpPr>
        <p:spPr>
          <a:xfrm>
            <a:off x="7646591" y="1772516"/>
            <a:ext cx="212706" cy="225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46" name="Google Shape;546;p54"/>
          <p:cNvSpPr/>
          <p:nvPr/>
        </p:nvSpPr>
        <p:spPr>
          <a:xfrm>
            <a:off x="4462818" y="3776375"/>
            <a:ext cx="212706" cy="225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47" name="Google Shape;547;p54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en" sz="2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Group C</a:t>
            </a:r>
            <a:r>
              <a:rPr lang="en" sz="2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hart</a:t>
            </a:r>
            <a:endParaRPr sz="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>
            <a:spLocks noGrp="1"/>
          </p:cNvSpPr>
          <p:nvPr>
            <p:ph type="title"/>
          </p:nvPr>
        </p:nvSpPr>
        <p:spPr>
          <a:xfrm>
            <a:off x="924000" y="1641625"/>
            <a:ext cx="3898800" cy="20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-US" altLang="ko-KR" dirty="0"/>
              <a:t>Title</a:t>
            </a:r>
            <a:endParaRPr dirty="0"/>
          </a:p>
        </p:txBody>
      </p:sp>
      <p:sp>
        <p:nvSpPr>
          <p:cNvPr id="154" name="Google Shape;154;p26"/>
          <p:cNvSpPr txBox="1">
            <a:spLocks noGrp="1"/>
          </p:cNvSpPr>
          <p:nvPr>
            <p:ph type="subTitle" idx="1"/>
          </p:nvPr>
        </p:nvSpPr>
        <p:spPr>
          <a:xfrm>
            <a:off x="5851775" y="3823325"/>
            <a:ext cx="22875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 sz="1000" dirty="0"/>
              <a:t>FirstName </a:t>
            </a:r>
            <a:r>
              <a:rPr lang="en-US" altLang="ko-KR" sz="1000" dirty="0" err="1"/>
              <a:t>LastName</a:t>
            </a:r>
            <a:br>
              <a:rPr lang="en-US" altLang="ko-KR" sz="1000" dirty="0"/>
            </a:br>
            <a:r>
              <a:rPr lang="en-US" altLang="ko-KR" sz="1000" dirty="0">
                <a:latin typeface="Google Sans"/>
                <a:ea typeface="Google Sans"/>
                <a:cs typeface="Google Sans"/>
                <a:sym typeface="Google Sans"/>
              </a:rPr>
              <a:t>Title, Study Name</a:t>
            </a:r>
            <a:endParaRPr lang="en-US" altLang="ko-KR" sz="1000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F6ADD87-8609-D20A-99B1-09EC8DCF27C5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부제목 5">
            <a:extLst>
              <a:ext uri="{FF2B5EF4-FFF2-40B4-BE49-F238E27FC236}">
                <a16:creationId xmlns:a16="http://schemas.microsoft.com/office/drawing/2014/main" id="{5BF24C8E-6C53-FA88-12E9-99514D35384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2" name="Google Shape;552;p55"/>
          <p:cNvCxnSpPr/>
          <p:nvPr/>
        </p:nvCxnSpPr>
        <p:spPr>
          <a:xfrm>
            <a:off x="1133971" y="1238493"/>
            <a:ext cx="0" cy="4425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miter lim="400000"/>
            <a:headEnd type="none" w="sm" len="sm"/>
            <a:tailEnd type="triangle" w="med" len="med"/>
          </a:ln>
        </p:spPr>
      </p:cxnSp>
      <p:sp>
        <p:nvSpPr>
          <p:cNvPr id="553" name="Google Shape;553;p55"/>
          <p:cNvSpPr/>
          <p:nvPr/>
        </p:nvSpPr>
        <p:spPr>
          <a:xfrm>
            <a:off x="862732" y="3144564"/>
            <a:ext cx="3710400" cy="1146900"/>
          </a:xfrm>
          <a:prstGeom prst="roundRect">
            <a:avLst>
              <a:gd name="adj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54" name="Google Shape;554;p55"/>
          <p:cNvSpPr/>
          <p:nvPr/>
        </p:nvSpPr>
        <p:spPr>
          <a:xfrm>
            <a:off x="1172041" y="3374830"/>
            <a:ext cx="674700" cy="686400"/>
          </a:xfrm>
          <a:prstGeom prst="roundRect">
            <a:avLst>
              <a:gd name="adj" fmla="val 8646"/>
            </a:avLst>
          </a:prstGeom>
          <a:solidFill>
            <a:srgbClr val="FFFFFF"/>
          </a:solidFill>
          <a:ln>
            <a:noFill/>
          </a:ln>
          <a:effectLst>
            <a:outerShdw blurRad="203200" rotWithShape="0">
              <a:srgbClr val="000000">
                <a:alpha val="2196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55" name="Google Shape;555;p55"/>
          <p:cNvSpPr txBox="1"/>
          <p:nvPr/>
        </p:nvSpPr>
        <p:spPr>
          <a:xfrm>
            <a:off x="1277367" y="3846234"/>
            <a:ext cx="463800" cy="1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700"/>
              <a:buFont typeface="Google Sans Medium"/>
              <a:buNone/>
            </a:pPr>
            <a:r>
              <a:rPr lang="en" sz="7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556" name="Google Shape;556;p55"/>
          <p:cNvSpPr/>
          <p:nvPr/>
        </p:nvSpPr>
        <p:spPr>
          <a:xfrm>
            <a:off x="1977765" y="3374830"/>
            <a:ext cx="674700" cy="686400"/>
          </a:xfrm>
          <a:prstGeom prst="roundRect">
            <a:avLst>
              <a:gd name="adj" fmla="val 8646"/>
            </a:avLst>
          </a:prstGeom>
          <a:solidFill>
            <a:srgbClr val="FFFFFF"/>
          </a:solidFill>
          <a:ln>
            <a:noFill/>
          </a:ln>
          <a:effectLst>
            <a:outerShdw blurRad="203200" rotWithShape="0">
              <a:srgbClr val="000000">
                <a:alpha val="2196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57" name="Google Shape;557;p55"/>
          <p:cNvSpPr txBox="1"/>
          <p:nvPr/>
        </p:nvSpPr>
        <p:spPr>
          <a:xfrm>
            <a:off x="2083090" y="3846234"/>
            <a:ext cx="463800" cy="1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700"/>
              <a:buFont typeface="Google Sans Medium"/>
              <a:buNone/>
            </a:pPr>
            <a:r>
              <a:rPr lang="en" sz="7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558" name="Google Shape;558;p55"/>
          <p:cNvSpPr/>
          <p:nvPr/>
        </p:nvSpPr>
        <p:spPr>
          <a:xfrm>
            <a:off x="2783488" y="3374830"/>
            <a:ext cx="674700" cy="686400"/>
          </a:xfrm>
          <a:prstGeom prst="roundRect">
            <a:avLst>
              <a:gd name="adj" fmla="val 8646"/>
            </a:avLst>
          </a:prstGeom>
          <a:solidFill>
            <a:srgbClr val="FFFFFF"/>
          </a:solidFill>
          <a:ln>
            <a:noFill/>
          </a:ln>
          <a:effectLst>
            <a:outerShdw blurRad="203200" rotWithShape="0">
              <a:srgbClr val="000000">
                <a:alpha val="2196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59" name="Google Shape;559;p55"/>
          <p:cNvSpPr txBox="1"/>
          <p:nvPr/>
        </p:nvSpPr>
        <p:spPr>
          <a:xfrm>
            <a:off x="2888814" y="3846234"/>
            <a:ext cx="463800" cy="1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700"/>
              <a:buFont typeface="Google Sans Medium"/>
              <a:buNone/>
            </a:pPr>
            <a:r>
              <a:rPr lang="en" sz="7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560" name="Google Shape;560;p55"/>
          <p:cNvSpPr/>
          <p:nvPr/>
        </p:nvSpPr>
        <p:spPr>
          <a:xfrm>
            <a:off x="3589213" y="3374830"/>
            <a:ext cx="674700" cy="686400"/>
          </a:xfrm>
          <a:prstGeom prst="roundRect">
            <a:avLst>
              <a:gd name="adj" fmla="val 8646"/>
            </a:avLst>
          </a:prstGeom>
          <a:solidFill>
            <a:srgbClr val="FFFFFF"/>
          </a:solidFill>
          <a:ln>
            <a:noFill/>
          </a:ln>
          <a:effectLst>
            <a:outerShdw blurRad="203200" rotWithShape="0">
              <a:srgbClr val="000000">
                <a:alpha val="2196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61" name="Google Shape;561;p55"/>
          <p:cNvSpPr txBox="1"/>
          <p:nvPr/>
        </p:nvSpPr>
        <p:spPr>
          <a:xfrm>
            <a:off x="3694538" y="3846234"/>
            <a:ext cx="463800" cy="1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700"/>
              <a:buFont typeface="Google Sans Medium"/>
              <a:buNone/>
            </a:pPr>
            <a:r>
              <a:rPr lang="en" sz="700" b="0" i="0" u="none" strike="noStrike" cap="none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Short Label</a:t>
            </a:r>
            <a:endParaRPr sz="500"/>
          </a:p>
        </p:txBody>
      </p:sp>
      <p:sp>
        <p:nvSpPr>
          <p:cNvPr id="562" name="Google Shape;562;p55"/>
          <p:cNvSpPr/>
          <p:nvPr/>
        </p:nvSpPr>
        <p:spPr>
          <a:xfrm>
            <a:off x="865187" y="2437799"/>
            <a:ext cx="1109100" cy="4137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4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Item A</a:t>
            </a:r>
            <a:endParaRPr sz="500"/>
          </a:p>
        </p:txBody>
      </p:sp>
      <p:sp>
        <p:nvSpPr>
          <p:cNvPr id="563" name="Google Shape;563;p55"/>
          <p:cNvSpPr/>
          <p:nvPr/>
        </p:nvSpPr>
        <p:spPr>
          <a:xfrm>
            <a:off x="2156682" y="2437799"/>
            <a:ext cx="1109100" cy="4137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4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Item B</a:t>
            </a:r>
            <a:endParaRPr sz="500"/>
          </a:p>
        </p:txBody>
      </p:sp>
      <p:sp>
        <p:nvSpPr>
          <p:cNvPr id="564" name="Google Shape;564;p55"/>
          <p:cNvSpPr/>
          <p:nvPr/>
        </p:nvSpPr>
        <p:spPr>
          <a:xfrm>
            <a:off x="3448176" y="2437799"/>
            <a:ext cx="1109100" cy="4137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4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Item C</a:t>
            </a:r>
            <a:endParaRPr sz="500"/>
          </a:p>
        </p:txBody>
      </p:sp>
      <p:cxnSp>
        <p:nvCxnSpPr>
          <p:cNvPr id="565" name="Google Shape;565;p55"/>
          <p:cNvCxnSpPr>
            <a:stCxn id="560" idx="0"/>
            <a:endCxn id="564" idx="0"/>
          </p:cNvCxnSpPr>
          <p:nvPr/>
        </p:nvCxnSpPr>
        <p:spPr>
          <a:xfrm rot="10800000" flipH="1">
            <a:off x="3926563" y="2437930"/>
            <a:ext cx="76200" cy="9369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miter lim="400000"/>
            <a:headEnd type="triangle" w="med" len="med"/>
            <a:tailEnd type="none" w="sm" len="sm"/>
          </a:ln>
        </p:spPr>
      </p:cxnSp>
      <p:cxnSp>
        <p:nvCxnSpPr>
          <p:cNvPr id="566" name="Google Shape;566;p55"/>
          <p:cNvCxnSpPr>
            <a:stCxn id="564" idx="0"/>
            <a:endCxn id="556" idx="0"/>
          </p:cNvCxnSpPr>
          <p:nvPr/>
        </p:nvCxnSpPr>
        <p:spPr>
          <a:xfrm flipH="1">
            <a:off x="2315226" y="2437799"/>
            <a:ext cx="1687500" cy="9369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567" name="Google Shape;567;p55"/>
          <p:cNvCxnSpPr>
            <a:stCxn id="560" idx="0"/>
            <a:endCxn id="563" idx="0"/>
          </p:cNvCxnSpPr>
          <p:nvPr/>
        </p:nvCxnSpPr>
        <p:spPr>
          <a:xfrm rot="10800000">
            <a:off x="2711263" y="2437930"/>
            <a:ext cx="1215300" cy="9369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miter lim="400000"/>
            <a:headEnd type="triangle" w="med" len="med"/>
            <a:tailEnd type="none" w="sm" len="sm"/>
          </a:ln>
        </p:spPr>
      </p:cxnSp>
      <p:cxnSp>
        <p:nvCxnSpPr>
          <p:cNvPr id="568" name="Google Shape;568;p55"/>
          <p:cNvCxnSpPr>
            <a:stCxn id="563" idx="0"/>
            <a:endCxn id="554" idx="0"/>
          </p:cNvCxnSpPr>
          <p:nvPr/>
        </p:nvCxnSpPr>
        <p:spPr>
          <a:xfrm flipH="1">
            <a:off x="1509432" y="2437799"/>
            <a:ext cx="1201800" cy="9369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569" name="Google Shape;569;p55"/>
          <p:cNvCxnSpPr>
            <a:stCxn id="562" idx="0"/>
            <a:endCxn id="558" idx="0"/>
          </p:cNvCxnSpPr>
          <p:nvPr/>
        </p:nvCxnSpPr>
        <p:spPr>
          <a:xfrm>
            <a:off x="1419737" y="2437799"/>
            <a:ext cx="1701000" cy="9369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570" name="Google Shape;570;p55"/>
          <p:cNvCxnSpPr>
            <a:stCxn id="562" idx="0"/>
            <a:endCxn id="556" idx="0"/>
          </p:cNvCxnSpPr>
          <p:nvPr/>
        </p:nvCxnSpPr>
        <p:spPr>
          <a:xfrm>
            <a:off x="1419737" y="2437799"/>
            <a:ext cx="895500" cy="9369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571" name="Google Shape;571;p55"/>
          <p:cNvCxnSpPr>
            <a:stCxn id="572" idx="0"/>
            <a:endCxn id="562" idx="0"/>
          </p:cNvCxnSpPr>
          <p:nvPr/>
        </p:nvCxnSpPr>
        <p:spPr>
          <a:xfrm flipH="1">
            <a:off x="1419629" y="1733533"/>
            <a:ext cx="1291500" cy="7044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573" name="Google Shape;573;p55"/>
          <p:cNvCxnSpPr>
            <a:stCxn id="572" idx="0"/>
            <a:endCxn id="563" idx="0"/>
          </p:cNvCxnSpPr>
          <p:nvPr/>
        </p:nvCxnSpPr>
        <p:spPr>
          <a:xfrm>
            <a:off x="2711129" y="1733533"/>
            <a:ext cx="0" cy="704400"/>
          </a:xfrm>
          <a:prstGeom prst="straightConnector1">
            <a:avLst/>
          </a:prstGeom>
          <a:noFill/>
          <a:ln w="50800" cap="flat" cmpd="sng">
            <a:solidFill>
              <a:schemeClr val="accent4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574" name="Google Shape;574;p55"/>
          <p:cNvCxnSpPr>
            <a:stCxn id="572" idx="0"/>
            <a:endCxn id="564" idx="0"/>
          </p:cNvCxnSpPr>
          <p:nvPr/>
        </p:nvCxnSpPr>
        <p:spPr>
          <a:xfrm>
            <a:off x="2711129" y="1733533"/>
            <a:ext cx="1291500" cy="7044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miter lim="400000"/>
            <a:headEnd type="none" w="sm" len="sm"/>
            <a:tailEnd type="triangle" w="med" len="med"/>
          </a:ln>
        </p:spPr>
      </p:cxnSp>
      <p:sp>
        <p:nvSpPr>
          <p:cNvPr id="575" name="Google Shape;575;p55"/>
          <p:cNvSpPr/>
          <p:nvPr/>
        </p:nvSpPr>
        <p:spPr>
          <a:xfrm>
            <a:off x="865187" y="1155204"/>
            <a:ext cx="547200" cy="2619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2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</a:t>
            </a:r>
            <a:endParaRPr sz="500"/>
          </a:p>
        </p:txBody>
      </p:sp>
      <p:cxnSp>
        <p:nvCxnSpPr>
          <p:cNvPr id="576" name="Google Shape;576;p55"/>
          <p:cNvCxnSpPr/>
          <p:nvPr/>
        </p:nvCxnSpPr>
        <p:spPr>
          <a:xfrm>
            <a:off x="1921503" y="1238493"/>
            <a:ext cx="0" cy="4425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miter lim="400000"/>
            <a:headEnd type="none" w="sm" len="sm"/>
            <a:tailEnd type="triangle" w="med" len="med"/>
          </a:ln>
        </p:spPr>
      </p:cxnSp>
      <p:sp>
        <p:nvSpPr>
          <p:cNvPr id="577" name="Google Shape;577;p55"/>
          <p:cNvSpPr/>
          <p:nvPr/>
        </p:nvSpPr>
        <p:spPr>
          <a:xfrm>
            <a:off x="1651512" y="1155204"/>
            <a:ext cx="547200" cy="2619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2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</a:t>
            </a:r>
            <a:endParaRPr sz="500"/>
          </a:p>
        </p:txBody>
      </p:sp>
      <p:cxnSp>
        <p:nvCxnSpPr>
          <p:cNvPr id="578" name="Google Shape;578;p55"/>
          <p:cNvCxnSpPr/>
          <p:nvPr/>
        </p:nvCxnSpPr>
        <p:spPr>
          <a:xfrm>
            <a:off x="2709035" y="1238493"/>
            <a:ext cx="0" cy="4425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miter lim="400000"/>
            <a:headEnd type="none" w="sm" len="sm"/>
            <a:tailEnd type="triangle" w="med" len="med"/>
          </a:ln>
        </p:spPr>
      </p:cxnSp>
      <p:sp>
        <p:nvSpPr>
          <p:cNvPr id="579" name="Google Shape;579;p55"/>
          <p:cNvSpPr/>
          <p:nvPr/>
        </p:nvSpPr>
        <p:spPr>
          <a:xfrm>
            <a:off x="2437836" y="1155204"/>
            <a:ext cx="547200" cy="2619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2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</a:t>
            </a:r>
            <a:endParaRPr sz="500"/>
          </a:p>
        </p:txBody>
      </p:sp>
      <p:cxnSp>
        <p:nvCxnSpPr>
          <p:cNvPr id="580" name="Google Shape;580;p55"/>
          <p:cNvCxnSpPr/>
          <p:nvPr/>
        </p:nvCxnSpPr>
        <p:spPr>
          <a:xfrm>
            <a:off x="3496567" y="1238493"/>
            <a:ext cx="0" cy="4425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miter lim="400000"/>
            <a:headEnd type="none" w="sm" len="sm"/>
            <a:tailEnd type="triangle" w="med" len="med"/>
          </a:ln>
        </p:spPr>
      </p:cxnSp>
      <p:sp>
        <p:nvSpPr>
          <p:cNvPr id="581" name="Google Shape;581;p55"/>
          <p:cNvSpPr/>
          <p:nvPr/>
        </p:nvSpPr>
        <p:spPr>
          <a:xfrm>
            <a:off x="3224160" y="1155204"/>
            <a:ext cx="547200" cy="2619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2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</a:t>
            </a:r>
            <a:endParaRPr sz="500"/>
          </a:p>
        </p:txBody>
      </p:sp>
      <p:cxnSp>
        <p:nvCxnSpPr>
          <p:cNvPr id="582" name="Google Shape;582;p55"/>
          <p:cNvCxnSpPr/>
          <p:nvPr/>
        </p:nvCxnSpPr>
        <p:spPr>
          <a:xfrm>
            <a:off x="4284098" y="1238493"/>
            <a:ext cx="0" cy="4425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miter lim="400000"/>
            <a:headEnd type="none" w="sm" len="sm"/>
            <a:tailEnd type="triangle" w="med" len="med"/>
          </a:ln>
        </p:spPr>
      </p:cxnSp>
      <p:sp>
        <p:nvSpPr>
          <p:cNvPr id="583" name="Google Shape;583;p55"/>
          <p:cNvSpPr/>
          <p:nvPr/>
        </p:nvSpPr>
        <p:spPr>
          <a:xfrm>
            <a:off x="4010483" y="1155204"/>
            <a:ext cx="547200" cy="2619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chemeClr val="accent2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</a:t>
            </a:r>
            <a:endParaRPr sz="500"/>
          </a:p>
        </p:txBody>
      </p:sp>
      <p:sp>
        <p:nvSpPr>
          <p:cNvPr id="584" name="Google Shape;584;p55"/>
          <p:cNvSpPr/>
          <p:nvPr/>
        </p:nvSpPr>
        <p:spPr>
          <a:xfrm>
            <a:off x="1360996" y="3492475"/>
            <a:ext cx="296700" cy="296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5" name="Google Shape;585;p55"/>
          <p:cNvSpPr/>
          <p:nvPr/>
        </p:nvSpPr>
        <p:spPr>
          <a:xfrm>
            <a:off x="2166720" y="3492475"/>
            <a:ext cx="296700" cy="296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6" name="Google Shape;586;p55"/>
          <p:cNvSpPr/>
          <p:nvPr/>
        </p:nvSpPr>
        <p:spPr>
          <a:xfrm>
            <a:off x="2972444" y="3492475"/>
            <a:ext cx="296700" cy="296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7" name="Google Shape;587;p55"/>
          <p:cNvSpPr/>
          <p:nvPr/>
        </p:nvSpPr>
        <p:spPr>
          <a:xfrm>
            <a:off x="3785676" y="3492475"/>
            <a:ext cx="296700" cy="296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8" name="Google Shape;588;p55"/>
          <p:cNvSpPr/>
          <p:nvPr/>
        </p:nvSpPr>
        <p:spPr>
          <a:xfrm>
            <a:off x="3855335" y="3552527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89" name="Google Shape;589;p55"/>
          <p:cNvSpPr/>
          <p:nvPr/>
        </p:nvSpPr>
        <p:spPr>
          <a:xfrm>
            <a:off x="3043840" y="3552527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90" name="Google Shape;590;p55"/>
          <p:cNvSpPr/>
          <p:nvPr/>
        </p:nvSpPr>
        <p:spPr>
          <a:xfrm>
            <a:off x="2234362" y="3552527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91" name="Google Shape;591;p55"/>
          <p:cNvSpPr/>
          <p:nvPr/>
        </p:nvSpPr>
        <p:spPr>
          <a:xfrm>
            <a:off x="1428638" y="3552527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72" name="Google Shape;572;p55"/>
          <p:cNvSpPr/>
          <p:nvPr/>
        </p:nvSpPr>
        <p:spPr>
          <a:xfrm>
            <a:off x="858479" y="1733533"/>
            <a:ext cx="3705300" cy="387900"/>
          </a:xfrm>
          <a:prstGeom prst="roundRect">
            <a:avLst>
              <a:gd name="adj" fmla="val 19159"/>
            </a:avLst>
          </a:prstGeom>
          <a:solidFill>
            <a:schemeClr val="accent4"/>
          </a:solidFill>
          <a:ln w="76200" cap="flat" cmpd="sng">
            <a:solidFill>
              <a:schemeClr val="accent4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Google Sans Medium"/>
              <a:buNone/>
            </a:pPr>
            <a:r>
              <a:rPr lang="en" sz="1500" b="0" i="0" u="none" strike="noStrike" cap="non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Layer 1</a:t>
            </a:r>
            <a:endParaRPr sz="500"/>
          </a:p>
        </p:txBody>
      </p:sp>
      <p:sp>
        <p:nvSpPr>
          <p:cNvPr id="592" name="Google Shape;592;p55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en" sz="2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Process C</a:t>
            </a:r>
            <a:r>
              <a:rPr lang="en" sz="2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hart</a:t>
            </a:r>
            <a:endParaRPr sz="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7" name="Google Shape;597;p56"/>
          <p:cNvCxnSpPr/>
          <p:nvPr/>
        </p:nvCxnSpPr>
        <p:spPr>
          <a:xfrm rot="10800000">
            <a:off x="3708400" y="2948016"/>
            <a:ext cx="0" cy="1224000"/>
          </a:xfrm>
          <a:prstGeom prst="straightConnector1">
            <a:avLst/>
          </a:prstGeom>
          <a:noFill/>
          <a:ln w="19050" cap="flat" cmpd="sng">
            <a:solidFill>
              <a:srgbClr val="9AA0A6"/>
            </a:solidFill>
            <a:prstDash val="solid"/>
            <a:miter lim="400000"/>
            <a:headEnd type="none" w="sm" len="sm"/>
            <a:tailEnd type="none" w="sm" len="sm"/>
          </a:ln>
        </p:spPr>
      </p:cxnSp>
      <p:cxnSp>
        <p:nvCxnSpPr>
          <p:cNvPr id="598" name="Google Shape;598;p56"/>
          <p:cNvCxnSpPr/>
          <p:nvPr/>
        </p:nvCxnSpPr>
        <p:spPr>
          <a:xfrm rot="10800000">
            <a:off x="6277300" y="2948016"/>
            <a:ext cx="0" cy="1224000"/>
          </a:xfrm>
          <a:prstGeom prst="straightConnector1">
            <a:avLst/>
          </a:prstGeom>
          <a:noFill/>
          <a:ln w="19050" cap="flat" cmpd="sng">
            <a:solidFill>
              <a:srgbClr val="9AA0A6"/>
            </a:solidFill>
            <a:prstDash val="solid"/>
            <a:miter lim="400000"/>
            <a:headEnd type="none" w="sm" len="sm"/>
            <a:tailEnd type="none" w="sm" len="sm"/>
          </a:ln>
        </p:spPr>
      </p:cxnSp>
      <p:cxnSp>
        <p:nvCxnSpPr>
          <p:cNvPr id="599" name="Google Shape;599;p56"/>
          <p:cNvCxnSpPr/>
          <p:nvPr/>
        </p:nvCxnSpPr>
        <p:spPr>
          <a:xfrm rot="10800000">
            <a:off x="4860480" y="2851254"/>
            <a:ext cx="0" cy="700200"/>
          </a:xfrm>
          <a:prstGeom prst="straightConnector1">
            <a:avLst/>
          </a:prstGeom>
          <a:noFill/>
          <a:ln w="19050" cap="flat" cmpd="sng">
            <a:solidFill>
              <a:srgbClr val="9AA0A6"/>
            </a:solidFill>
            <a:prstDash val="solid"/>
            <a:miter lim="400000"/>
            <a:headEnd type="none" w="sm" len="sm"/>
            <a:tailEnd type="none" w="sm" len="sm"/>
          </a:ln>
        </p:spPr>
      </p:cxnSp>
      <p:cxnSp>
        <p:nvCxnSpPr>
          <p:cNvPr id="600" name="Google Shape;600;p56"/>
          <p:cNvCxnSpPr/>
          <p:nvPr/>
        </p:nvCxnSpPr>
        <p:spPr>
          <a:xfrm rot="10800000">
            <a:off x="2281825" y="2859896"/>
            <a:ext cx="0" cy="700200"/>
          </a:xfrm>
          <a:prstGeom prst="straightConnector1">
            <a:avLst/>
          </a:prstGeom>
          <a:noFill/>
          <a:ln w="19050" cap="flat" cmpd="sng">
            <a:solidFill>
              <a:srgbClr val="9AA0A6"/>
            </a:solidFill>
            <a:prstDash val="solid"/>
            <a:miter lim="400000"/>
            <a:headEnd type="none" w="sm" len="sm"/>
            <a:tailEnd type="none" w="sm" len="sm"/>
          </a:ln>
        </p:spPr>
      </p:cxnSp>
      <p:cxnSp>
        <p:nvCxnSpPr>
          <p:cNvPr id="601" name="Google Shape;601;p56"/>
          <p:cNvCxnSpPr/>
          <p:nvPr/>
        </p:nvCxnSpPr>
        <p:spPr>
          <a:xfrm rot="10800000">
            <a:off x="3423296" y="2240821"/>
            <a:ext cx="0" cy="516000"/>
          </a:xfrm>
          <a:prstGeom prst="straightConnector1">
            <a:avLst/>
          </a:prstGeom>
          <a:noFill/>
          <a:ln w="19050" cap="flat" cmpd="sng">
            <a:solidFill>
              <a:srgbClr val="FBBC04"/>
            </a:solidFill>
            <a:prstDash val="solid"/>
            <a:miter lim="400000"/>
            <a:headEnd type="none" w="sm" len="sm"/>
            <a:tailEnd type="none" w="sm" len="sm"/>
          </a:ln>
        </p:spPr>
      </p:cxnSp>
      <p:cxnSp>
        <p:nvCxnSpPr>
          <p:cNvPr id="602" name="Google Shape;602;p56"/>
          <p:cNvCxnSpPr/>
          <p:nvPr/>
        </p:nvCxnSpPr>
        <p:spPr>
          <a:xfrm rot="10800000">
            <a:off x="7417088" y="1628821"/>
            <a:ext cx="0" cy="1128000"/>
          </a:xfrm>
          <a:prstGeom prst="straightConnector1">
            <a:avLst/>
          </a:prstGeom>
          <a:noFill/>
          <a:ln w="19050" cap="flat" cmpd="sng">
            <a:solidFill>
              <a:srgbClr val="FBBC04"/>
            </a:solidFill>
            <a:prstDash val="solid"/>
            <a:miter lim="400000"/>
            <a:headEnd type="none" w="sm" len="sm"/>
            <a:tailEnd type="none" w="sm" len="sm"/>
          </a:ln>
        </p:spPr>
      </p:cxnSp>
      <p:cxnSp>
        <p:nvCxnSpPr>
          <p:cNvPr id="603" name="Google Shape;603;p56"/>
          <p:cNvCxnSpPr/>
          <p:nvPr/>
        </p:nvCxnSpPr>
        <p:spPr>
          <a:xfrm rot="10800000">
            <a:off x="4850955" y="1620179"/>
            <a:ext cx="0" cy="1128000"/>
          </a:xfrm>
          <a:prstGeom prst="straightConnector1">
            <a:avLst/>
          </a:prstGeom>
          <a:noFill/>
          <a:ln w="19050" cap="flat" cmpd="sng">
            <a:solidFill>
              <a:srgbClr val="FBBC04"/>
            </a:solidFill>
            <a:prstDash val="solid"/>
            <a:miter lim="400000"/>
            <a:headEnd type="none" w="sm" len="sm"/>
            <a:tailEnd type="none" w="sm" len="sm"/>
          </a:ln>
        </p:spPr>
      </p:cxnSp>
      <p:cxnSp>
        <p:nvCxnSpPr>
          <p:cNvPr id="604" name="Google Shape;604;p56"/>
          <p:cNvCxnSpPr/>
          <p:nvPr/>
        </p:nvCxnSpPr>
        <p:spPr>
          <a:xfrm rot="10800000">
            <a:off x="6010374" y="2240821"/>
            <a:ext cx="0" cy="516000"/>
          </a:xfrm>
          <a:prstGeom prst="straightConnector1">
            <a:avLst/>
          </a:prstGeom>
          <a:noFill/>
          <a:ln w="19050" cap="flat" cmpd="sng">
            <a:solidFill>
              <a:srgbClr val="FBBC04"/>
            </a:solidFill>
            <a:prstDash val="solid"/>
            <a:miter lim="400000"/>
            <a:headEnd type="none" w="sm" len="sm"/>
            <a:tailEnd type="none" w="sm" len="sm"/>
          </a:ln>
        </p:spPr>
      </p:cxnSp>
      <p:cxnSp>
        <p:nvCxnSpPr>
          <p:cNvPr id="605" name="Google Shape;605;p56"/>
          <p:cNvCxnSpPr/>
          <p:nvPr/>
        </p:nvCxnSpPr>
        <p:spPr>
          <a:xfrm rot="10800000">
            <a:off x="2281825" y="1628821"/>
            <a:ext cx="0" cy="1128000"/>
          </a:xfrm>
          <a:prstGeom prst="straightConnector1">
            <a:avLst/>
          </a:prstGeom>
          <a:noFill/>
          <a:ln w="19050" cap="flat" cmpd="sng">
            <a:solidFill>
              <a:srgbClr val="FBBC04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606" name="Google Shape;606;p56"/>
          <p:cNvSpPr/>
          <p:nvPr/>
        </p:nvSpPr>
        <p:spPr>
          <a:xfrm>
            <a:off x="-16718" y="2716228"/>
            <a:ext cx="8284500" cy="287100"/>
          </a:xfrm>
          <a:prstGeom prst="rightArrow">
            <a:avLst>
              <a:gd name="adj1" fmla="val 93737"/>
              <a:gd name="adj2" fmla="val 4809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07" name="Google Shape;607;p56"/>
          <p:cNvSpPr/>
          <p:nvPr/>
        </p:nvSpPr>
        <p:spPr>
          <a:xfrm>
            <a:off x="1842852" y="2701652"/>
            <a:ext cx="836100" cy="3162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Google Sans"/>
              <a:buNone/>
            </a:pPr>
            <a:r>
              <a:rPr lang="en" sz="900" b="1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2012</a:t>
            </a:r>
            <a:endParaRPr sz="500"/>
          </a:p>
        </p:txBody>
      </p:sp>
      <p:sp>
        <p:nvSpPr>
          <p:cNvPr id="608" name="Google Shape;608;p56"/>
          <p:cNvSpPr/>
          <p:nvPr/>
        </p:nvSpPr>
        <p:spPr>
          <a:xfrm>
            <a:off x="3180082" y="2701652"/>
            <a:ext cx="836100" cy="3162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Google Sans"/>
              <a:buNone/>
            </a:pPr>
            <a:r>
              <a:rPr lang="en" sz="900" b="1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2014</a:t>
            </a:r>
            <a:endParaRPr sz="500"/>
          </a:p>
        </p:txBody>
      </p:sp>
      <p:sp>
        <p:nvSpPr>
          <p:cNvPr id="609" name="Google Shape;609;p56"/>
          <p:cNvSpPr/>
          <p:nvPr/>
        </p:nvSpPr>
        <p:spPr>
          <a:xfrm>
            <a:off x="4517311" y="2701652"/>
            <a:ext cx="836100" cy="3162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Google Sans"/>
              <a:buNone/>
            </a:pPr>
            <a:r>
              <a:rPr lang="en" sz="900" b="1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2016</a:t>
            </a:r>
            <a:endParaRPr sz="500"/>
          </a:p>
        </p:txBody>
      </p:sp>
      <p:sp>
        <p:nvSpPr>
          <p:cNvPr id="610" name="Google Shape;610;p56"/>
          <p:cNvSpPr/>
          <p:nvPr/>
        </p:nvSpPr>
        <p:spPr>
          <a:xfrm>
            <a:off x="5854541" y="2701652"/>
            <a:ext cx="836100" cy="3162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Google Sans"/>
              <a:buNone/>
            </a:pPr>
            <a:r>
              <a:rPr lang="en" sz="900" b="1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2018</a:t>
            </a:r>
            <a:endParaRPr sz="500"/>
          </a:p>
        </p:txBody>
      </p:sp>
      <p:sp>
        <p:nvSpPr>
          <p:cNvPr id="611" name="Google Shape;611;p56"/>
          <p:cNvSpPr/>
          <p:nvPr/>
        </p:nvSpPr>
        <p:spPr>
          <a:xfrm>
            <a:off x="7191771" y="2701652"/>
            <a:ext cx="836100" cy="3162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Google Sans"/>
              <a:buNone/>
            </a:pPr>
            <a:r>
              <a:rPr lang="en" sz="900" b="1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2020</a:t>
            </a:r>
            <a:endParaRPr sz="500"/>
          </a:p>
        </p:txBody>
      </p:sp>
      <p:sp>
        <p:nvSpPr>
          <p:cNvPr id="612" name="Google Shape;612;p56"/>
          <p:cNvSpPr/>
          <p:nvPr/>
        </p:nvSpPr>
        <p:spPr>
          <a:xfrm>
            <a:off x="818914" y="2181727"/>
            <a:ext cx="1283700" cy="516000"/>
          </a:xfrm>
          <a:prstGeom prst="roundRect">
            <a:avLst>
              <a:gd name="adj" fmla="val 2940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Category</a:t>
            </a:r>
            <a:br>
              <a:rPr lang="en" sz="1100" b="0" i="0" u="none" strike="noStrike" cap="non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" sz="1100" b="0" i="0" u="none" strike="noStrike" cap="non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Label One</a:t>
            </a:r>
            <a:endParaRPr sz="500">
              <a:solidFill>
                <a:schemeClr val="accent1"/>
              </a:solidFill>
            </a:endParaRPr>
          </a:p>
        </p:txBody>
      </p:sp>
      <p:sp>
        <p:nvSpPr>
          <p:cNvPr id="613" name="Google Shape;613;p56"/>
          <p:cNvSpPr/>
          <p:nvPr/>
        </p:nvSpPr>
        <p:spPr>
          <a:xfrm>
            <a:off x="1714849" y="1300209"/>
            <a:ext cx="1556700" cy="556500"/>
          </a:xfrm>
          <a:prstGeom prst="roundRect">
            <a:avLst>
              <a:gd name="adj" fmla="val 13680"/>
            </a:avLst>
          </a:prstGeom>
          <a:solidFill>
            <a:srgbClr val="FFFFFF"/>
          </a:solidFill>
          <a:ln>
            <a:noFill/>
          </a:ln>
          <a:effectLst>
            <a:outerShdw blurRad="76200" rotWithShape="0">
              <a:srgbClr val="000000">
                <a:alpha val="25099"/>
              </a:srgbClr>
            </a:outerShdw>
          </a:effectLst>
        </p:spPr>
        <p:txBody>
          <a:bodyPr spcFirstLastPara="1" wrap="square" lIns="85725" tIns="85725" rIns="85725" bIns="857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900"/>
              <a:buFont typeface="Google Sans Medium"/>
              <a:buNone/>
            </a:pPr>
            <a: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 1</a:t>
            </a:r>
            <a:b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Two lines</a:t>
            </a:r>
            <a:endParaRPr sz="500"/>
          </a:p>
        </p:txBody>
      </p:sp>
      <p:sp>
        <p:nvSpPr>
          <p:cNvPr id="614" name="Google Shape;614;p56"/>
          <p:cNvSpPr/>
          <p:nvPr/>
        </p:nvSpPr>
        <p:spPr>
          <a:xfrm>
            <a:off x="4284478" y="1300209"/>
            <a:ext cx="1570200" cy="556500"/>
          </a:xfrm>
          <a:prstGeom prst="roundRect">
            <a:avLst>
              <a:gd name="adj" fmla="val 13305"/>
            </a:avLst>
          </a:prstGeom>
          <a:solidFill>
            <a:srgbClr val="FFFFFF"/>
          </a:solidFill>
          <a:ln>
            <a:noFill/>
          </a:ln>
          <a:effectLst>
            <a:outerShdw blurRad="76200" rotWithShape="0">
              <a:srgbClr val="000000">
                <a:alpha val="25099"/>
              </a:srgbClr>
            </a:outerShdw>
          </a:effectLst>
        </p:spPr>
        <p:txBody>
          <a:bodyPr spcFirstLastPara="1" wrap="square" lIns="85725" tIns="85725" rIns="85725" bIns="857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900"/>
              <a:buFont typeface="Google Sans Medium"/>
              <a:buNone/>
            </a:pPr>
            <a: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 3</a:t>
            </a:r>
            <a:b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Two lines</a:t>
            </a:r>
            <a:endParaRPr sz="500"/>
          </a:p>
        </p:txBody>
      </p:sp>
      <p:sp>
        <p:nvSpPr>
          <p:cNvPr id="615" name="Google Shape;615;p56"/>
          <p:cNvSpPr/>
          <p:nvPr/>
        </p:nvSpPr>
        <p:spPr>
          <a:xfrm>
            <a:off x="3145672" y="2000349"/>
            <a:ext cx="1570200" cy="571500"/>
          </a:xfrm>
          <a:prstGeom prst="roundRect">
            <a:avLst>
              <a:gd name="adj" fmla="val 12681"/>
            </a:avLst>
          </a:prstGeom>
          <a:solidFill>
            <a:srgbClr val="FFFFFF"/>
          </a:solidFill>
          <a:ln>
            <a:noFill/>
          </a:ln>
          <a:effectLst>
            <a:outerShdw blurRad="76200" rotWithShape="0">
              <a:srgbClr val="000000">
                <a:alpha val="25099"/>
              </a:srgbClr>
            </a:outerShdw>
          </a:effectLst>
        </p:spPr>
        <p:txBody>
          <a:bodyPr spcFirstLastPara="1" wrap="square" lIns="85725" tIns="85725" rIns="85725" bIns="857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900"/>
              <a:buFont typeface="Google Sans Medium"/>
              <a:buNone/>
            </a:pPr>
            <a: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 2</a:t>
            </a:r>
            <a:b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Two lines</a:t>
            </a:r>
            <a:endParaRPr sz="500"/>
          </a:p>
        </p:txBody>
      </p:sp>
      <p:sp>
        <p:nvSpPr>
          <p:cNvPr id="616" name="Google Shape;616;p56"/>
          <p:cNvSpPr/>
          <p:nvPr/>
        </p:nvSpPr>
        <p:spPr>
          <a:xfrm>
            <a:off x="6286825" y="1300209"/>
            <a:ext cx="1556700" cy="556500"/>
          </a:xfrm>
          <a:prstGeom prst="roundRect">
            <a:avLst>
              <a:gd name="adj" fmla="val 13613"/>
            </a:avLst>
          </a:prstGeom>
          <a:solidFill>
            <a:srgbClr val="FFFFFF"/>
          </a:solidFill>
          <a:ln>
            <a:noFill/>
          </a:ln>
          <a:effectLst>
            <a:outerShdw blurRad="76200" rotWithShape="0">
              <a:srgbClr val="000000">
                <a:alpha val="25099"/>
              </a:srgbClr>
            </a:outerShdw>
          </a:effectLst>
        </p:spPr>
        <p:txBody>
          <a:bodyPr spcFirstLastPara="1" wrap="square" lIns="85725" tIns="85725" rIns="85725" bIns="857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900"/>
              <a:buFont typeface="Google Sans Medium"/>
              <a:buNone/>
            </a:pPr>
            <a: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 5</a:t>
            </a:r>
            <a:b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Two lines</a:t>
            </a:r>
            <a:endParaRPr sz="500"/>
          </a:p>
        </p:txBody>
      </p:sp>
      <p:sp>
        <p:nvSpPr>
          <p:cNvPr id="617" name="Google Shape;617;p56"/>
          <p:cNvSpPr/>
          <p:nvPr/>
        </p:nvSpPr>
        <p:spPr>
          <a:xfrm>
            <a:off x="5713367" y="2000349"/>
            <a:ext cx="1556700" cy="571500"/>
          </a:xfrm>
          <a:prstGeom prst="roundRect">
            <a:avLst>
              <a:gd name="adj" fmla="val 12889"/>
            </a:avLst>
          </a:prstGeom>
          <a:solidFill>
            <a:srgbClr val="FFFFFF"/>
          </a:solidFill>
          <a:ln>
            <a:noFill/>
          </a:ln>
          <a:effectLst>
            <a:outerShdw blurRad="76200" rotWithShape="0">
              <a:srgbClr val="000000">
                <a:alpha val="25099"/>
              </a:srgbClr>
            </a:outerShdw>
          </a:effectLst>
        </p:spPr>
        <p:txBody>
          <a:bodyPr spcFirstLastPara="1" wrap="square" lIns="85725" tIns="85725" rIns="85725" bIns="857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900"/>
              <a:buFont typeface="Google Sans Medium"/>
              <a:buNone/>
            </a:pPr>
            <a: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 4</a:t>
            </a:r>
            <a:b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Two lines</a:t>
            </a:r>
            <a:endParaRPr sz="500"/>
          </a:p>
        </p:txBody>
      </p:sp>
      <p:sp>
        <p:nvSpPr>
          <p:cNvPr id="618" name="Google Shape;618;p56"/>
          <p:cNvSpPr/>
          <p:nvPr/>
        </p:nvSpPr>
        <p:spPr>
          <a:xfrm>
            <a:off x="2000771" y="3157602"/>
            <a:ext cx="1556700" cy="556500"/>
          </a:xfrm>
          <a:prstGeom prst="roundRect">
            <a:avLst>
              <a:gd name="adj" fmla="val 13608"/>
            </a:avLst>
          </a:prstGeom>
          <a:solidFill>
            <a:srgbClr val="FFFFFF"/>
          </a:solidFill>
          <a:ln>
            <a:noFill/>
          </a:ln>
          <a:effectLst>
            <a:outerShdw blurRad="76200" rotWithShape="0">
              <a:srgbClr val="000000">
                <a:alpha val="25099"/>
              </a:srgbClr>
            </a:outerShdw>
          </a:effectLst>
        </p:spPr>
        <p:txBody>
          <a:bodyPr spcFirstLastPara="1" wrap="square" lIns="85725" tIns="85725" rIns="85725" bIns="857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900"/>
              <a:buFont typeface="Google Sans Medium"/>
              <a:buNone/>
            </a:pPr>
            <a: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 6</a:t>
            </a:r>
            <a:b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Two lines</a:t>
            </a:r>
            <a:endParaRPr sz="500"/>
          </a:p>
        </p:txBody>
      </p:sp>
      <p:sp>
        <p:nvSpPr>
          <p:cNvPr id="619" name="Google Shape;619;p56"/>
          <p:cNvSpPr/>
          <p:nvPr/>
        </p:nvSpPr>
        <p:spPr>
          <a:xfrm>
            <a:off x="2920569" y="3854580"/>
            <a:ext cx="1556700" cy="556500"/>
          </a:xfrm>
          <a:prstGeom prst="roundRect">
            <a:avLst>
              <a:gd name="adj" fmla="val 13024"/>
            </a:avLst>
          </a:prstGeom>
          <a:solidFill>
            <a:srgbClr val="FFFFFF"/>
          </a:solidFill>
          <a:ln>
            <a:noFill/>
          </a:ln>
          <a:effectLst>
            <a:outerShdw blurRad="76200" rotWithShape="0">
              <a:srgbClr val="000000">
                <a:alpha val="25099"/>
              </a:srgbClr>
            </a:outerShdw>
          </a:effectLst>
        </p:spPr>
        <p:txBody>
          <a:bodyPr spcFirstLastPara="1" wrap="square" lIns="85725" tIns="85725" rIns="85725" bIns="857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900"/>
              <a:buFont typeface="Google Sans Medium"/>
              <a:buNone/>
            </a:pPr>
            <a: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 7</a:t>
            </a:r>
            <a:b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Two lines</a:t>
            </a:r>
            <a:endParaRPr sz="500"/>
          </a:p>
        </p:txBody>
      </p:sp>
      <p:sp>
        <p:nvSpPr>
          <p:cNvPr id="620" name="Google Shape;620;p56"/>
          <p:cNvSpPr/>
          <p:nvPr/>
        </p:nvSpPr>
        <p:spPr>
          <a:xfrm>
            <a:off x="5299075" y="3843395"/>
            <a:ext cx="1556700" cy="556500"/>
          </a:xfrm>
          <a:prstGeom prst="roundRect">
            <a:avLst>
              <a:gd name="adj" fmla="val 13029"/>
            </a:avLst>
          </a:prstGeom>
          <a:solidFill>
            <a:srgbClr val="FFFFFF"/>
          </a:solidFill>
          <a:ln>
            <a:noFill/>
          </a:ln>
          <a:effectLst>
            <a:outerShdw blurRad="76200" rotWithShape="0">
              <a:srgbClr val="000000">
                <a:alpha val="25099"/>
              </a:srgbClr>
            </a:outerShdw>
          </a:effectLst>
        </p:spPr>
        <p:txBody>
          <a:bodyPr spcFirstLastPara="1" wrap="square" lIns="85725" tIns="85725" rIns="85725" bIns="857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900"/>
              <a:buFont typeface="Google Sans Medium"/>
              <a:buNone/>
            </a:pPr>
            <a: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 9</a:t>
            </a:r>
            <a:b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Two lines</a:t>
            </a:r>
            <a:endParaRPr sz="500"/>
          </a:p>
        </p:txBody>
      </p:sp>
      <p:sp>
        <p:nvSpPr>
          <p:cNvPr id="621" name="Google Shape;621;p56"/>
          <p:cNvSpPr/>
          <p:nvPr/>
        </p:nvSpPr>
        <p:spPr>
          <a:xfrm>
            <a:off x="4568825" y="3143808"/>
            <a:ext cx="1556700" cy="573600"/>
          </a:xfrm>
          <a:prstGeom prst="roundRect">
            <a:avLst>
              <a:gd name="adj" fmla="val 12405"/>
            </a:avLst>
          </a:prstGeom>
          <a:solidFill>
            <a:srgbClr val="FFFFFF"/>
          </a:solidFill>
          <a:ln>
            <a:noFill/>
          </a:ln>
          <a:effectLst>
            <a:outerShdw blurRad="76200" rotWithShape="0">
              <a:srgbClr val="000000">
                <a:alpha val="25099"/>
              </a:srgbClr>
            </a:outerShdw>
          </a:effectLst>
        </p:spPr>
        <p:txBody>
          <a:bodyPr spcFirstLastPara="1" wrap="square" lIns="85725" tIns="85725" rIns="85725" bIns="857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900"/>
              <a:buFont typeface="Google Sans Medium"/>
              <a:buNone/>
            </a:pPr>
            <a: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Caption 8</a:t>
            </a:r>
            <a:b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" sz="900" b="0" i="0" u="none" strike="noStrike" cap="non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Two lines</a:t>
            </a:r>
            <a:endParaRPr sz="500"/>
          </a:p>
        </p:txBody>
      </p:sp>
      <p:sp>
        <p:nvSpPr>
          <p:cNvPr id="622" name="Google Shape;622;p56"/>
          <p:cNvSpPr/>
          <p:nvPr/>
        </p:nvSpPr>
        <p:spPr>
          <a:xfrm>
            <a:off x="818914" y="3039176"/>
            <a:ext cx="1283700" cy="516000"/>
          </a:xfrm>
          <a:prstGeom prst="roundRect">
            <a:avLst>
              <a:gd name="adj" fmla="val 2940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100"/>
              <a:buFont typeface="Google Sans Medium"/>
              <a:buNone/>
            </a:pPr>
            <a:r>
              <a:rPr lang="en" sz="1100" b="0" i="0" u="none" strike="noStrike" cap="none">
                <a:solidFill>
                  <a:srgbClr val="80868B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Category</a:t>
            </a:r>
            <a:br>
              <a:rPr lang="en" sz="1100" b="0" i="0" u="none" strike="noStrike" cap="none">
                <a:solidFill>
                  <a:srgbClr val="80868B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" sz="1100" b="0" i="0" u="none" strike="noStrike" cap="none">
                <a:solidFill>
                  <a:srgbClr val="80868B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Label Two</a:t>
            </a:r>
            <a:endParaRPr sz="500"/>
          </a:p>
        </p:txBody>
      </p:sp>
      <p:sp>
        <p:nvSpPr>
          <p:cNvPr id="623" name="Google Shape;623;p56"/>
          <p:cNvSpPr/>
          <p:nvPr/>
        </p:nvSpPr>
        <p:spPr>
          <a:xfrm>
            <a:off x="2831976" y="1417551"/>
            <a:ext cx="296700" cy="296700"/>
          </a:xfrm>
          <a:prstGeom prst="ellipse">
            <a:avLst/>
          </a:prstGeom>
          <a:solidFill>
            <a:srgbClr val="FBBC0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4" name="Google Shape;624;p56"/>
          <p:cNvSpPr/>
          <p:nvPr/>
        </p:nvSpPr>
        <p:spPr>
          <a:xfrm>
            <a:off x="3117898" y="3297260"/>
            <a:ext cx="296700" cy="296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5" name="Google Shape;625;p56"/>
          <p:cNvSpPr/>
          <p:nvPr/>
        </p:nvSpPr>
        <p:spPr>
          <a:xfrm>
            <a:off x="5415058" y="1417551"/>
            <a:ext cx="296700" cy="296700"/>
          </a:xfrm>
          <a:prstGeom prst="ellipse">
            <a:avLst/>
          </a:prstGeom>
          <a:solidFill>
            <a:srgbClr val="FBBC0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6" name="Google Shape;626;p56"/>
          <p:cNvSpPr/>
          <p:nvPr/>
        </p:nvSpPr>
        <p:spPr>
          <a:xfrm>
            <a:off x="7403952" y="1417551"/>
            <a:ext cx="296700" cy="296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7" name="Google Shape;627;p56"/>
          <p:cNvSpPr/>
          <p:nvPr/>
        </p:nvSpPr>
        <p:spPr>
          <a:xfrm>
            <a:off x="5685952" y="3297260"/>
            <a:ext cx="296700" cy="296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8" name="Google Shape;628;p56"/>
          <p:cNvSpPr/>
          <p:nvPr/>
        </p:nvSpPr>
        <p:spPr>
          <a:xfrm>
            <a:off x="4280820" y="2137745"/>
            <a:ext cx="296700" cy="296700"/>
          </a:xfrm>
          <a:prstGeom prst="ellipse">
            <a:avLst/>
          </a:prstGeom>
          <a:solidFill>
            <a:srgbClr val="FBBC0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9" name="Google Shape;629;p56"/>
          <p:cNvSpPr/>
          <p:nvPr/>
        </p:nvSpPr>
        <p:spPr>
          <a:xfrm>
            <a:off x="6830494" y="2137745"/>
            <a:ext cx="296700" cy="296700"/>
          </a:xfrm>
          <a:prstGeom prst="ellipse">
            <a:avLst/>
          </a:prstGeom>
          <a:solidFill>
            <a:srgbClr val="FBBC0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30" name="Google Shape;630;p56"/>
          <p:cNvSpPr/>
          <p:nvPr/>
        </p:nvSpPr>
        <p:spPr>
          <a:xfrm>
            <a:off x="4037696" y="3973343"/>
            <a:ext cx="296700" cy="296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31" name="Google Shape;631;p56"/>
          <p:cNvSpPr/>
          <p:nvPr/>
        </p:nvSpPr>
        <p:spPr>
          <a:xfrm>
            <a:off x="6416201" y="3973343"/>
            <a:ext cx="296700" cy="296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32" name="Google Shape;632;p56"/>
          <p:cNvSpPr/>
          <p:nvPr/>
        </p:nvSpPr>
        <p:spPr>
          <a:xfrm>
            <a:off x="7471594" y="1480525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33" name="Google Shape;633;p56"/>
          <p:cNvSpPr/>
          <p:nvPr/>
        </p:nvSpPr>
        <p:spPr>
          <a:xfrm>
            <a:off x="5483928" y="1480525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34" name="Google Shape;634;p56"/>
          <p:cNvSpPr/>
          <p:nvPr/>
        </p:nvSpPr>
        <p:spPr>
          <a:xfrm>
            <a:off x="2899618" y="1480525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35" name="Google Shape;635;p56"/>
          <p:cNvSpPr/>
          <p:nvPr/>
        </p:nvSpPr>
        <p:spPr>
          <a:xfrm>
            <a:off x="4346461" y="2200718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36" name="Google Shape;636;p56"/>
          <p:cNvSpPr/>
          <p:nvPr/>
        </p:nvSpPr>
        <p:spPr>
          <a:xfrm>
            <a:off x="6898136" y="2200718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37" name="Google Shape;637;p56"/>
          <p:cNvSpPr/>
          <p:nvPr/>
        </p:nvSpPr>
        <p:spPr>
          <a:xfrm>
            <a:off x="3186035" y="3364996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38" name="Google Shape;638;p56"/>
          <p:cNvSpPr/>
          <p:nvPr/>
        </p:nvSpPr>
        <p:spPr>
          <a:xfrm>
            <a:off x="5753593" y="3364996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39" name="Google Shape;639;p56"/>
          <p:cNvSpPr/>
          <p:nvPr/>
        </p:nvSpPr>
        <p:spPr>
          <a:xfrm>
            <a:off x="4103207" y="4039387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40" name="Google Shape;640;p56"/>
          <p:cNvSpPr/>
          <p:nvPr/>
        </p:nvSpPr>
        <p:spPr>
          <a:xfrm>
            <a:off x="6491672" y="4039387"/>
            <a:ext cx="161352" cy="1706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41" name="Google Shape;641;p56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en" sz="2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C</a:t>
            </a:r>
            <a:r>
              <a:rPr lang="en" sz="2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hart Title</a:t>
            </a:r>
            <a:endParaRPr sz="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8E6"/>
        </a:solidFill>
        <a:effectLst/>
      </p:bgPr>
    </p:bg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57"/>
          <p:cNvSpPr txBox="1"/>
          <p:nvPr/>
        </p:nvSpPr>
        <p:spPr>
          <a:xfrm>
            <a:off x="1198125" y="2040750"/>
            <a:ext cx="6747900" cy="8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>
                <a:solidFill>
                  <a:srgbClr val="D93025"/>
                </a:solidFill>
                <a:latin typeface="Google Sans"/>
                <a:ea typeface="Google Sans"/>
                <a:cs typeface="Google Sans"/>
                <a:sym typeface="Google Sans"/>
              </a:rPr>
              <a:t>Icons</a:t>
            </a:r>
            <a:endParaRPr sz="5700">
              <a:solidFill>
                <a:srgbClr val="D9302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58"/>
          <p:cNvSpPr txBox="1"/>
          <p:nvPr/>
        </p:nvSpPr>
        <p:spPr>
          <a:xfrm>
            <a:off x="794989" y="1776448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Accessibility</a:t>
            </a:r>
            <a:endParaRPr sz="500"/>
          </a:p>
        </p:txBody>
      </p:sp>
      <p:sp>
        <p:nvSpPr>
          <p:cNvPr id="652" name="Google Shape;652;p58"/>
          <p:cNvSpPr txBox="1"/>
          <p:nvPr/>
        </p:nvSpPr>
        <p:spPr>
          <a:xfrm>
            <a:off x="1638863" y="1776448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Expand</a:t>
            </a:r>
            <a:endParaRPr sz="500"/>
          </a:p>
        </p:txBody>
      </p:sp>
      <p:sp>
        <p:nvSpPr>
          <p:cNvPr id="653" name="Google Shape;653;p58"/>
          <p:cNvSpPr txBox="1"/>
          <p:nvPr/>
        </p:nvSpPr>
        <p:spPr>
          <a:xfrm>
            <a:off x="2489830" y="1776448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Late</a:t>
            </a:r>
            <a:endParaRPr sz="500"/>
          </a:p>
        </p:txBody>
      </p:sp>
      <p:sp>
        <p:nvSpPr>
          <p:cNvPr id="654" name="Google Shape;654;p58"/>
          <p:cNvSpPr txBox="1"/>
          <p:nvPr/>
        </p:nvSpPr>
        <p:spPr>
          <a:xfrm>
            <a:off x="3390437" y="1776448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Credit card</a:t>
            </a:r>
            <a:endParaRPr sz="500"/>
          </a:p>
        </p:txBody>
      </p:sp>
      <p:sp>
        <p:nvSpPr>
          <p:cNvPr id="655" name="Google Shape;655;p58"/>
          <p:cNvSpPr txBox="1"/>
          <p:nvPr/>
        </p:nvSpPr>
        <p:spPr>
          <a:xfrm>
            <a:off x="4218683" y="1776448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Extension</a:t>
            </a:r>
            <a:endParaRPr sz="500"/>
          </a:p>
        </p:txBody>
      </p:sp>
      <p:sp>
        <p:nvSpPr>
          <p:cNvPr id="656" name="Google Shape;656;p58"/>
          <p:cNvSpPr txBox="1"/>
          <p:nvPr/>
        </p:nvSpPr>
        <p:spPr>
          <a:xfrm>
            <a:off x="4971046" y="1776448"/>
            <a:ext cx="8865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Thumb Up</a:t>
            </a:r>
            <a:endParaRPr sz="500"/>
          </a:p>
        </p:txBody>
      </p:sp>
      <p:sp>
        <p:nvSpPr>
          <p:cNvPr id="657" name="Google Shape;657;p58"/>
          <p:cNvSpPr txBox="1"/>
          <p:nvPr/>
        </p:nvSpPr>
        <p:spPr>
          <a:xfrm>
            <a:off x="5929153" y="1776448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Remove</a:t>
            </a:r>
            <a:endParaRPr sz="500"/>
          </a:p>
        </p:txBody>
      </p:sp>
      <p:sp>
        <p:nvSpPr>
          <p:cNvPr id="658" name="Google Shape;658;p58"/>
          <p:cNvSpPr txBox="1"/>
          <p:nvPr/>
        </p:nvSpPr>
        <p:spPr>
          <a:xfrm>
            <a:off x="6829758" y="1776448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Verified</a:t>
            </a:r>
            <a:endParaRPr sz="500"/>
          </a:p>
        </p:txBody>
      </p:sp>
      <p:sp>
        <p:nvSpPr>
          <p:cNvPr id="659" name="Google Shape;659;p58"/>
          <p:cNvSpPr txBox="1"/>
          <p:nvPr/>
        </p:nvSpPr>
        <p:spPr>
          <a:xfrm>
            <a:off x="7679279" y="1776448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Q&amp;A</a:t>
            </a:r>
            <a:endParaRPr sz="500"/>
          </a:p>
        </p:txBody>
      </p:sp>
      <p:sp>
        <p:nvSpPr>
          <p:cNvPr id="660" name="Google Shape;660;p58"/>
          <p:cNvSpPr txBox="1"/>
          <p:nvPr/>
        </p:nvSpPr>
        <p:spPr>
          <a:xfrm>
            <a:off x="794989" y="237691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Finance</a:t>
            </a:r>
            <a:endParaRPr sz="500"/>
          </a:p>
        </p:txBody>
      </p:sp>
      <p:sp>
        <p:nvSpPr>
          <p:cNvPr id="661" name="Google Shape;661;p58"/>
          <p:cNvSpPr txBox="1"/>
          <p:nvPr/>
        </p:nvSpPr>
        <p:spPr>
          <a:xfrm>
            <a:off x="1638863" y="237691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Android</a:t>
            </a:r>
            <a:endParaRPr sz="500"/>
          </a:p>
        </p:txBody>
      </p:sp>
      <p:sp>
        <p:nvSpPr>
          <p:cNvPr id="662" name="Google Shape;662;p58"/>
          <p:cNvSpPr txBox="1"/>
          <p:nvPr/>
        </p:nvSpPr>
        <p:spPr>
          <a:xfrm>
            <a:off x="2489830" y="237691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Turn in</a:t>
            </a:r>
            <a:endParaRPr sz="500"/>
          </a:p>
        </p:txBody>
      </p:sp>
      <p:sp>
        <p:nvSpPr>
          <p:cNvPr id="663" name="Google Shape;663;p58"/>
          <p:cNvSpPr txBox="1"/>
          <p:nvPr/>
        </p:nvSpPr>
        <p:spPr>
          <a:xfrm>
            <a:off x="3390437" y="237691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Trash</a:t>
            </a:r>
            <a:endParaRPr sz="500"/>
          </a:p>
        </p:txBody>
      </p:sp>
      <p:sp>
        <p:nvSpPr>
          <p:cNvPr id="664" name="Google Shape;664;p58"/>
          <p:cNvSpPr txBox="1"/>
          <p:nvPr/>
        </p:nvSpPr>
        <p:spPr>
          <a:xfrm>
            <a:off x="4218683" y="237691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Actions</a:t>
            </a:r>
            <a:endParaRPr sz="500"/>
          </a:p>
        </p:txBody>
      </p:sp>
      <p:sp>
        <p:nvSpPr>
          <p:cNvPr id="665" name="Google Shape;665;p58"/>
          <p:cNvSpPr txBox="1"/>
          <p:nvPr/>
        </p:nvSpPr>
        <p:spPr>
          <a:xfrm>
            <a:off x="5078186" y="237691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Download</a:t>
            </a:r>
            <a:endParaRPr sz="500"/>
          </a:p>
        </p:txBody>
      </p:sp>
      <p:sp>
        <p:nvSpPr>
          <p:cNvPr id="666" name="Google Shape;666;p58"/>
          <p:cNvSpPr txBox="1"/>
          <p:nvPr/>
        </p:nvSpPr>
        <p:spPr>
          <a:xfrm>
            <a:off x="5929153" y="237691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History</a:t>
            </a:r>
            <a:endParaRPr sz="500"/>
          </a:p>
        </p:txBody>
      </p:sp>
      <p:sp>
        <p:nvSpPr>
          <p:cNvPr id="667" name="Google Shape;667;p58"/>
          <p:cNvSpPr txBox="1"/>
          <p:nvPr/>
        </p:nvSpPr>
        <p:spPr>
          <a:xfrm>
            <a:off x="6829758" y="237691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Store</a:t>
            </a:r>
            <a:endParaRPr sz="500"/>
          </a:p>
        </p:txBody>
      </p:sp>
      <p:sp>
        <p:nvSpPr>
          <p:cNvPr id="668" name="Google Shape;668;p58"/>
          <p:cNvSpPr txBox="1"/>
          <p:nvPr/>
        </p:nvSpPr>
        <p:spPr>
          <a:xfrm>
            <a:off x="7679279" y="237691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List</a:t>
            </a:r>
            <a:endParaRPr sz="500"/>
          </a:p>
        </p:txBody>
      </p:sp>
      <p:sp>
        <p:nvSpPr>
          <p:cNvPr id="669" name="Google Shape;669;p58"/>
          <p:cNvSpPr txBox="1"/>
          <p:nvPr/>
        </p:nvSpPr>
        <p:spPr>
          <a:xfrm>
            <a:off x="794989" y="29456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Wallet</a:t>
            </a:r>
            <a:endParaRPr sz="500"/>
          </a:p>
        </p:txBody>
      </p:sp>
      <p:sp>
        <p:nvSpPr>
          <p:cNvPr id="670" name="Google Shape;670;p58"/>
          <p:cNvSpPr txBox="1"/>
          <p:nvPr/>
        </p:nvSpPr>
        <p:spPr>
          <a:xfrm>
            <a:off x="1574273" y="2945623"/>
            <a:ext cx="822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Announcement</a:t>
            </a:r>
            <a:endParaRPr sz="500"/>
          </a:p>
        </p:txBody>
      </p:sp>
      <p:sp>
        <p:nvSpPr>
          <p:cNvPr id="671" name="Google Shape;671;p58"/>
          <p:cNvSpPr txBox="1"/>
          <p:nvPr/>
        </p:nvSpPr>
        <p:spPr>
          <a:xfrm>
            <a:off x="2489830" y="29456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Backup</a:t>
            </a:r>
            <a:endParaRPr sz="500"/>
          </a:p>
        </p:txBody>
      </p:sp>
      <p:sp>
        <p:nvSpPr>
          <p:cNvPr id="672" name="Google Shape;672;p58"/>
          <p:cNvSpPr txBox="1"/>
          <p:nvPr/>
        </p:nvSpPr>
        <p:spPr>
          <a:xfrm>
            <a:off x="3390437" y="29456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Document</a:t>
            </a:r>
            <a:endParaRPr sz="500"/>
          </a:p>
        </p:txBody>
      </p:sp>
      <p:sp>
        <p:nvSpPr>
          <p:cNvPr id="673" name="Google Shape;673;p58"/>
          <p:cNvSpPr txBox="1"/>
          <p:nvPr/>
        </p:nvSpPr>
        <p:spPr>
          <a:xfrm>
            <a:off x="4218683" y="29456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Favorite 1</a:t>
            </a:r>
            <a:endParaRPr sz="500"/>
          </a:p>
        </p:txBody>
      </p:sp>
      <p:sp>
        <p:nvSpPr>
          <p:cNvPr id="674" name="Google Shape;674;p58"/>
          <p:cNvSpPr txBox="1"/>
          <p:nvPr/>
        </p:nvSpPr>
        <p:spPr>
          <a:xfrm>
            <a:off x="5078186" y="29456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Open</a:t>
            </a:r>
            <a:endParaRPr sz="500"/>
          </a:p>
        </p:txBody>
      </p:sp>
      <p:sp>
        <p:nvSpPr>
          <p:cNvPr id="675" name="Google Shape;675;p58"/>
          <p:cNvSpPr txBox="1"/>
          <p:nvPr/>
        </p:nvSpPr>
        <p:spPr>
          <a:xfrm>
            <a:off x="5929153" y="29456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Home</a:t>
            </a:r>
            <a:endParaRPr sz="500"/>
          </a:p>
        </p:txBody>
      </p:sp>
      <p:sp>
        <p:nvSpPr>
          <p:cNvPr id="676" name="Google Shape;676;p58"/>
          <p:cNvSpPr txBox="1"/>
          <p:nvPr/>
        </p:nvSpPr>
        <p:spPr>
          <a:xfrm>
            <a:off x="6829758" y="29456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Print</a:t>
            </a:r>
            <a:endParaRPr sz="500"/>
          </a:p>
        </p:txBody>
      </p:sp>
      <p:sp>
        <p:nvSpPr>
          <p:cNvPr id="677" name="Google Shape;677;p58"/>
          <p:cNvSpPr txBox="1"/>
          <p:nvPr/>
        </p:nvSpPr>
        <p:spPr>
          <a:xfrm>
            <a:off x="7679279" y="29456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Swap</a:t>
            </a:r>
            <a:endParaRPr sz="500"/>
          </a:p>
        </p:txBody>
      </p:sp>
      <p:sp>
        <p:nvSpPr>
          <p:cNvPr id="678" name="Google Shape;678;p58"/>
          <p:cNvSpPr txBox="1"/>
          <p:nvPr/>
        </p:nvSpPr>
        <p:spPr>
          <a:xfrm>
            <a:off x="794989" y="355690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Account</a:t>
            </a:r>
            <a:endParaRPr sz="500"/>
          </a:p>
        </p:txBody>
      </p:sp>
      <p:sp>
        <p:nvSpPr>
          <p:cNvPr id="679" name="Google Shape;679;p58"/>
          <p:cNvSpPr txBox="1"/>
          <p:nvPr/>
        </p:nvSpPr>
        <p:spPr>
          <a:xfrm>
            <a:off x="1638863" y="355690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Ratio</a:t>
            </a:r>
            <a:endParaRPr sz="500"/>
          </a:p>
        </p:txBody>
      </p:sp>
      <p:sp>
        <p:nvSpPr>
          <p:cNvPr id="680" name="Google Shape;680;p58"/>
          <p:cNvSpPr txBox="1"/>
          <p:nvPr/>
        </p:nvSpPr>
        <p:spPr>
          <a:xfrm>
            <a:off x="2489830" y="355690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Tag</a:t>
            </a:r>
            <a:endParaRPr sz="500"/>
          </a:p>
        </p:txBody>
      </p:sp>
      <p:sp>
        <p:nvSpPr>
          <p:cNvPr id="681" name="Google Shape;681;p58"/>
          <p:cNvSpPr txBox="1"/>
          <p:nvPr/>
        </p:nvSpPr>
        <p:spPr>
          <a:xfrm>
            <a:off x="3390437" y="355690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Server</a:t>
            </a:r>
            <a:endParaRPr sz="500"/>
          </a:p>
        </p:txBody>
      </p:sp>
      <p:sp>
        <p:nvSpPr>
          <p:cNvPr id="682" name="Google Shape;682;p58"/>
          <p:cNvSpPr txBox="1"/>
          <p:nvPr/>
        </p:nvSpPr>
        <p:spPr>
          <a:xfrm>
            <a:off x="4218683" y="355690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Favorite 2</a:t>
            </a:r>
            <a:endParaRPr sz="500"/>
          </a:p>
        </p:txBody>
      </p:sp>
      <p:sp>
        <p:nvSpPr>
          <p:cNvPr id="683" name="Google Shape;683;p58"/>
          <p:cNvSpPr txBox="1"/>
          <p:nvPr/>
        </p:nvSpPr>
        <p:spPr>
          <a:xfrm>
            <a:off x="5078186" y="355690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Grade/rate</a:t>
            </a:r>
            <a:endParaRPr sz="500"/>
          </a:p>
        </p:txBody>
      </p:sp>
      <p:sp>
        <p:nvSpPr>
          <p:cNvPr id="684" name="Google Shape;684;p58"/>
          <p:cNvSpPr txBox="1"/>
          <p:nvPr/>
        </p:nvSpPr>
        <p:spPr>
          <a:xfrm>
            <a:off x="5929153" y="355690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Lock</a:t>
            </a:r>
            <a:endParaRPr sz="500"/>
          </a:p>
        </p:txBody>
      </p:sp>
      <p:sp>
        <p:nvSpPr>
          <p:cNvPr id="685" name="Google Shape;685;p58"/>
          <p:cNvSpPr txBox="1"/>
          <p:nvPr/>
        </p:nvSpPr>
        <p:spPr>
          <a:xfrm>
            <a:off x="6829758" y="355690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Language</a:t>
            </a:r>
            <a:endParaRPr sz="500"/>
          </a:p>
        </p:txBody>
      </p:sp>
      <p:sp>
        <p:nvSpPr>
          <p:cNvPr id="686" name="Google Shape;686;p58"/>
          <p:cNvSpPr txBox="1"/>
          <p:nvPr/>
        </p:nvSpPr>
        <p:spPr>
          <a:xfrm>
            <a:off x="7679279" y="355690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Receipt</a:t>
            </a:r>
            <a:endParaRPr sz="500"/>
          </a:p>
        </p:txBody>
      </p:sp>
      <p:sp>
        <p:nvSpPr>
          <p:cNvPr id="687" name="Google Shape;687;p58"/>
          <p:cNvSpPr txBox="1"/>
          <p:nvPr/>
        </p:nvSpPr>
        <p:spPr>
          <a:xfrm>
            <a:off x="794989" y="422783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Add shopping</a:t>
            </a:r>
            <a:endParaRPr sz="500"/>
          </a:p>
        </p:txBody>
      </p:sp>
      <p:sp>
        <p:nvSpPr>
          <p:cNvPr id="688" name="Google Shape;688;p58"/>
          <p:cNvSpPr txBox="1"/>
          <p:nvPr/>
        </p:nvSpPr>
        <p:spPr>
          <a:xfrm>
            <a:off x="1638863" y="422783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Chart</a:t>
            </a:r>
            <a:endParaRPr sz="500"/>
          </a:p>
        </p:txBody>
      </p:sp>
      <p:sp>
        <p:nvSpPr>
          <p:cNvPr id="689" name="Google Shape;689;p58"/>
          <p:cNvSpPr txBox="1"/>
          <p:nvPr/>
        </p:nvSpPr>
        <p:spPr>
          <a:xfrm>
            <a:off x="2489830" y="422783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Bug</a:t>
            </a:r>
            <a:endParaRPr sz="500"/>
          </a:p>
        </p:txBody>
      </p:sp>
      <p:sp>
        <p:nvSpPr>
          <p:cNvPr id="690" name="Google Shape;690;p58"/>
          <p:cNvSpPr txBox="1"/>
          <p:nvPr/>
        </p:nvSpPr>
        <p:spPr>
          <a:xfrm>
            <a:off x="3390437" y="422783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Event</a:t>
            </a:r>
            <a:endParaRPr sz="500"/>
          </a:p>
        </p:txBody>
      </p:sp>
      <p:sp>
        <p:nvSpPr>
          <p:cNvPr id="691" name="Google Shape;691;p58"/>
          <p:cNvSpPr txBox="1"/>
          <p:nvPr/>
        </p:nvSpPr>
        <p:spPr>
          <a:xfrm>
            <a:off x="4218683" y="422783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Find Page</a:t>
            </a:r>
            <a:endParaRPr sz="500"/>
          </a:p>
        </p:txBody>
      </p:sp>
      <p:sp>
        <p:nvSpPr>
          <p:cNvPr id="692" name="Google Shape;692;p58"/>
          <p:cNvSpPr txBox="1"/>
          <p:nvPr/>
        </p:nvSpPr>
        <p:spPr>
          <a:xfrm>
            <a:off x="5078186" y="422783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Page view</a:t>
            </a:r>
            <a:endParaRPr sz="500"/>
          </a:p>
        </p:txBody>
      </p:sp>
      <p:sp>
        <p:nvSpPr>
          <p:cNvPr id="693" name="Google Shape;693;p58"/>
          <p:cNvSpPr txBox="1"/>
          <p:nvPr/>
        </p:nvSpPr>
        <p:spPr>
          <a:xfrm>
            <a:off x="5929153" y="422783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Basket</a:t>
            </a:r>
            <a:endParaRPr sz="500"/>
          </a:p>
        </p:txBody>
      </p:sp>
      <p:sp>
        <p:nvSpPr>
          <p:cNvPr id="694" name="Google Shape;694;p58"/>
          <p:cNvSpPr txBox="1"/>
          <p:nvPr/>
        </p:nvSpPr>
        <p:spPr>
          <a:xfrm>
            <a:off x="6829758" y="422783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Time</a:t>
            </a:r>
            <a:endParaRPr sz="500"/>
          </a:p>
        </p:txBody>
      </p:sp>
      <p:sp>
        <p:nvSpPr>
          <p:cNvPr id="695" name="Google Shape;695;p58"/>
          <p:cNvSpPr txBox="1"/>
          <p:nvPr/>
        </p:nvSpPr>
        <p:spPr>
          <a:xfrm>
            <a:off x="7679279" y="422783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Work</a:t>
            </a:r>
            <a:endParaRPr sz="500"/>
          </a:p>
        </p:txBody>
      </p:sp>
      <p:sp>
        <p:nvSpPr>
          <p:cNvPr id="696" name="Google Shape;696;p58"/>
          <p:cNvSpPr/>
          <p:nvPr/>
        </p:nvSpPr>
        <p:spPr>
          <a:xfrm>
            <a:off x="2712006" y="1419691"/>
            <a:ext cx="279018" cy="3103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141" y="2172"/>
                </a:moveTo>
                <a:lnTo>
                  <a:pt x="14155" y="2172"/>
                </a:lnTo>
                <a:cubicBezTo>
                  <a:pt x="13626" y="931"/>
                  <a:pt x="12317" y="0"/>
                  <a:pt x="10777" y="0"/>
                </a:cubicBezTo>
                <a:cubicBezTo>
                  <a:pt x="9214" y="0"/>
                  <a:pt x="7928" y="931"/>
                  <a:pt x="7399" y="2172"/>
                </a:cubicBezTo>
                <a:lnTo>
                  <a:pt x="2413" y="2172"/>
                </a:lnTo>
                <a:cubicBezTo>
                  <a:pt x="1103" y="2172"/>
                  <a:pt x="0" y="3166"/>
                  <a:pt x="0" y="4324"/>
                </a:cubicBezTo>
                <a:lnTo>
                  <a:pt x="0" y="19448"/>
                </a:lnTo>
                <a:cubicBezTo>
                  <a:pt x="0" y="20607"/>
                  <a:pt x="1103" y="21600"/>
                  <a:pt x="2413" y="21600"/>
                </a:cubicBezTo>
                <a:lnTo>
                  <a:pt x="19210" y="21600"/>
                </a:lnTo>
                <a:cubicBezTo>
                  <a:pt x="20497" y="21600"/>
                  <a:pt x="21600" y="20607"/>
                  <a:pt x="21600" y="19448"/>
                </a:cubicBezTo>
                <a:lnTo>
                  <a:pt x="21600" y="4324"/>
                </a:lnTo>
                <a:cubicBezTo>
                  <a:pt x="21531" y="3103"/>
                  <a:pt x="20428" y="2172"/>
                  <a:pt x="19141" y="2172"/>
                </a:cubicBezTo>
                <a:close/>
                <a:moveTo>
                  <a:pt x="11949" y="18393"/>
                </a:moveTo>
                <a:lnTo>
                  <a:pt x="9536" y="18393"/>
                </a:lnTo>
                <a:lnTo>
                  <a:pt x="9536" y="16241"/>
                </a:lnTo>
                <a:lnTo>
                  <a:pt x="11949" y="16241"/>
                </a:lnTo>
                <a:lnTo>
                  <a:pt x="11949" y="18393"/>
                </a:lnTo>
                <a:close/>
                <a:moveTo>
                  <a:pt x="11949" y="14069"/>
                </a:moveTo>
                <a:lnTo>
                  <a:pt x="9536" y="14069"/>
                </a:lnTo>
                <a:lnTo>
                  <a:pt x="9536" y="7531"/>
                </a:lnTo>
                <a:lnTo>
                  <a:pt x="11949" y="7531"/>
                </a:lnTo>
                <a:lnTo>
                  <a:pt x="11949" y="14069"/>
                </a:lnTo>
                <a:close/>
                <a:moveTo>
                  <a:pt x="10708" y="4324"/>
                </a:moveTo>
                <a:cubicBezTo>
                  <a:pt x="10065" y="4324"/>
                  <a:pt x="9467" y="3848"/>
                  <a:pt x="9467" y="3207"/>
                </a:cubicBezTo>
                <a:cubicBezTo>
                  <a:pt x="9467" y="2628"/>
                  <a:pt x="9996" y="2110"/>
                  <a:pt x="10708" y="2110"/>
                </a:cubicBezTo>
                <a:cubicBezTo>
                  <a:pt x="11420" y="2110"/>
                  <a:pt x="11949" y="2566"/>
                  <a:pt x="11949" y="3207"/>
                </a:cubicBezTo>
                <a:cubicBezTo>
                  <a:pt x="11949" y="3848"/>
                  <a:pt x="11351" y="4324"/>
                  <a:pt x="10708" y="4324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97" name="Google Shape;697;p58"/>
          <p:cNvSpPr/>
          <p:nvPr/>
        </p:nvSpPr>
        <p:spPr>
          <a:xfrm>
            <a:off x="2712006" y="2053630"/>
            <a:ext cx="279018" cy="3103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141" y="2172"/>
                </a:moveTo>
                <a:lnTo>
                  <a:pt x="14155" y="2172"/>
                </a:lnTo>
                <a:cubicBezTo>
                  <a:pt x="13626" y="931"/>
                  <a:pt x="12317" y="0"/>
                  <a:pt x="10777" y="0"/>
                </a:cubicBezTo>
                <a:cubicBezTo>
                  <a:pt x="9214" y="0"/>
                  <a:pt x="7928" y="931"/>
                  <a:pt x="7399" y="2172"/>
                </a:cubicBezTo>
                <a:lnTo>
                  <a:pt x="2413" y="2172"/>
                </a:lnTo>
                <a:cubicBezTo>
                  <a:pt x="1103" y="2172"/>
                  <a:pt x="0" y="3166"/>
                  <a:pt x="0" y="4324"/>
                </a:cubicBezTo>
                <a:lnTo>
                  <a:pt x="0" y="19448"/>
                </a:lnTo>
                <a:cubicBezTo>
                  <a:pt x="0" y="20628"/>
                  <a:pt x="1103" y="21600"/>
                  <a:pt x="2413" y="21600"/>
                </a:cubicBezTo>
                <a:lnTo>
                  <a:pt x="19210" y="21600"/>
                </a:lnTo>
                <a:cubicBezTo>
                  <a:pt x="20497" y="21600"/>
                  <a:pt x="21600" y="20628"/>
                  <a:pt x="21600" y="19448"/>
                </a:cubicBezTo>
                <a:lnTo>
                  <a:pt x="21600" y="4324"/>
                </a:lnTo>
                <a:cubicBezTo>
                  <a:pt x="21531" y="3166"/>
                  <a:pt x="20428" y="2172"/>
                  <a:pt x="19141" y="2172"/>
                </a:cubicBezTo>
                <a:close/>
                <a:moveTo>
                  <a:pt x="10708" y="2172"/>
                </a:moveTo>
                <a:cubicBezTo>
                  <a:pt x="11351" y="2172"/>
                  <a:pt x="11949" y="2628"/>
                  <a:pt x="11949" y="3269"/>
                </a:cubicBezTo>
                <a:cubicBezTo>
                  <a:pt x="11949" y="3869"/>
                  <a:pt x="11420" y="4386"/>
                  <a:pt x="10708" y="4386"/>
                </a:cubicBezTo>
                <a:cubicBezTo>
                  <a:pt x="9996" y="4386"/>
                  <a:pt x="9467" y="3910"/>
                  <a:pt x="9467" y="3269"/>
                </a:cubicBezTo>
                <a:cubicBezTo>
                  <a:pt x="9536" y="2628"/>
                  <a:pt x="10065" y="2172"/>
                  <a:pt x="10708" y="2172"/>
                </a:cubicBezTo>
                <a:close/>
                <a:moveTo>
                  <a:pt x="8318" y="17297"/>
                </a:moveTo>
                <a:lnTo>
                  <a:pt x="3516" y="12972"/>
                </a:lnTo>
                <a:lnTo>
                  <a:pt x="5193" y="11441"/>
                </a:lnTo>
                <a:lnTo>
                  <a:pt x="8318" y="14255"/>
                </a:lnTo>
                <a:lnTo>
                  <a:pt x="16223" y="7138"/>
                </a:lnTo>
                <a:lnTo>
                  <a:pt x="17900" y="8648"/>
                </a:lnTo>
                <a:lnTo>
                  <a:pt x="8318" y="1729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98" name="Google Shape;698;p58"/>
          <p:cNvSpPr/>
          <p:nvPr/>
        </p:nvSpPr>
        <p:spPr>
          <a:xfrm>
            <a:off x="2663472" y="2689483"/>
            <a:ext cx="373410" cy="2488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7387" y="8174"/>
                </a:moveTo>
                <a:cubicBezTo>
                  <a:pt x="16750" y="3492"/>
                  <a:pt x="14033" y="0"/>
                  <a:pt x="10783" y="0"/>
                </a:cubicBezTo>
                <a:cubicBezTo>
                  <a:pt x="8169" y="0"/>
                  <a:pt x="5933" y="2173"/>
                  <a:pt x="4815" y="5458"/>
                </a:cubicBezTo>
                <a:cubicBezTo>
                  <a:pt x="2098" y="5898"/>
                  <a:pt x="0" y="9338"/>
                  <a:pt x="0" y="13503"/>
                </a:cubicBezTo>
                <a:cubicBezTo>
                  <a:pt x="0" y="17953"/>
                  <a:pt x="2442" y="21600"/>
                  <a:pt x="5400" y="21600"/>
                </a:cubicBezTo>
                <a:lnTo>
                  <a:pt x="17094" y="21600"/>
                </a:lnTo>
                <a:cubicBezTo>
                  <a:pt x="19571" y="21600"/>
                  <a:pt x="21600" y="18599"/>
                  <a:pt x="21600" y="14823"/>
                </a:cubicBezTo>
                <a:cubicBezTo>
                  <a:pt x="21548" y="11304"/>
                  <a:pt x="19708" y="8381"/>
                  <a:pt x="17387" y="8174"/>
                </a:cubicBezTo>
                <a:close/>
                <a:moveTo>
                  <a:pt x="12571" y="12184"/>
                </a:moveTo>
                <a:lnTo>
                  <a:pt x="12571" y="17590"/>
                </a:lnTo>
                <a:lnTo>
                  <a:pt x="8994" y="17590"/>
                </a:lnTo>
                <a:lnTo>
                  <a:pt x="8994" y="12184"/>
                </a:lnTo>
                <a:lnTo>
                  <a:pt x="6260" y="12184"/>
                </a:lnTo>
                <a:lnTo>
                  <a:pt x="10783" y="5406"/>
                </a:lnTo>
                <a:lnTo>
                  <a:pt x="15289" y="12184"/>
                </a:lnTo>
                <a:lnTo>
                  <a:pt x="12571" y="12184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99" name="Google Shape;699;p58"/>
          <p:cNvSpPr/>
          <p:nvPr/>
        </p:nvSpPr>
        <p:spPr>
          <a:xfrm>
            <a:off x="2726436" y="3276719"/>
            <a:ext cx="218754" cy="279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451" y="0"/>
                </a:moveTo>
                <a:lnTo>
                  <a:pt x="3090" y="0"/>
                </a:lnTo>
                <a:cubicBezTo>
                  <a:pt x="1413" y="0"/>
                  <a:pt x="0" y="1104"/>
                  <a:pt x="0" y="2415"/>
                </a:cubicBezTo>
                <a:lnTo>
                  <a:pt x="0" y="21600"/>
                </a:lnTo>
                <a:lnTo>
                  <a:pt x="10800" y="17965"/>
                </a:lnTo>
                <a:lnTo>
                  <a:pt x="21600" y="21600"/>
                </a:lnTo>
                <a:lnTo>
                  <a:pt x="21600" y="2415"/>
                </a:lnTo>
                <a:cubicBezTo>
                  <a:pt x="21512" y="1035"/>
                  <a:pt x="20099" y="0"/>
                  <a:pt x="18451" y="0"/>
                </a:cubicBez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0" name="Google Shape;700;p58"/>
          <p:cNvSpPr/>
          <p:nvPr/>
        </p:nvSpPr>
        <p:spPr>
          <a:xfrm>
            <a:off x="2714629" y="3930475"/>
            <a:ext cx="248832" cy="2817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5937"/>
                </a:moveTo>
                <a:lnTo>
                  <a:pt x="17797" y="5937"/>
                </a:lnTo>
                <a:cubicBezTo>
                  <a:pt x="17228" y="5023"/>
                  <a:pt x="16349" y="4201"/>
                  <a:pt x="15314" y="3608"/>
                </a:cubicBezTo>
                <a:lnTo>
                  <a:pt x="17513" y="1690"/>
                </a:lnTo>
                <a:lnTo>
                  <a:pt x="15624" y="0"/>
                </a:lnTo>
                <a:lnTo>
                  <a:pt x="12701" y="2580"/>
                </a:lnTo>
                <a:cubicBezTo>
                  <a:pt x="12029" y="2443"/>
                  <a:pt x="11460" y="2397"/>
                  <a:pt x="10787" y="2397"/>
                </a:cubicBezTo>
                <a:cubicBezTo>
                  <a:pt x="10140" y="2397"/>
                  <a:pt x="9494" y="2443"/>
                  <a:pt x="8899" y="2580"/>
                </a:cubicBezTo>
                <a:lnTo>
                  <a:pt x="5976" y="0"/>
                </a:lnTo>
                <a:lnTo>
                  <a:pt x="4087" y="1690"/>
                </a:lnTo>
                <a:lnTo>
                  <a:pt x="6260" y="3608"/>
                </a:lnTo>
                <a:cubicBezTo>
                  <a:pt x="5251" y="4201"/>
                  <a:pt x="4449" y="5023"/>
                  <a:pt x="3777" y="5937"/>
                </a:cubicBezTo>
                <a:lnTo>
                  <a:pt x="0" y="5937"/>
                </a:lnTo>
                <a:lnTo>
                  <a:pt x="0" y="8311"/>
                </a:lnTo>
                <a:lnTo>
                  <a:pt x="2846" y="8311"/>
                </a:lnTo>
                <a:cubicBezTo>
                  <a:pt x="2768" y="8699"/>
                  <a:pt x="2690" y="9088"/>
                  <a:pt x="2690" y="9544"/>
                </a:cubicBezTo>
                <a:lnTo>
                  <a:pt x="2690" y="10777"/>
                </a:lnTo>
                <a:lnTo>
                  <a:pt x="0" y="10777"/>
                </a:lnTo>
                <a:lnTo>
                  <a:pt x="0" y="13152"/>
                </a:lnTo>
                <a:lnTo>
                  <a:pt x="2690" y="13152"/>
                </a:lnTo>
                <a:lnTo>
                  <a:pt x="2690" y="14385"/>
                </a:lnTo>
                <a:cubicBezTo>
                  <a:pt x="2690" y="14750"/>
                  <a:pt x="2768" y="15138"/>
                  <a:pt x="2846" y="15595"/>
                </a:cubicBezTo>
                <a:lnTo>
                  <a:pt x="0" y="15595"/>
                </a:lnTo>
                <a:lnTo>
                  <a:pt x="0" y="17992"/>
                </a:lnTo>
                <a:lnTo>
                  <a:pt x="3777" y="17992"/>
                </a:lnTo>
                <a:cubicBezTo>
                  <a:pt x="5174" y="20116"/>
                  <a:pt x="7786" y="21600"/>
                  <a:pt x="10787" y="21600"/>
                </a:cubicBezTo>
                <a:cubicBezTo>
                  <a:pt x="13762" y="21600"/>
                  <a:pt x="16426" y="20184"/>
                  <a:pt x="17797" y="17992"/>
                </a:cubicBezTo>
                <a:lnTo>
                  <a:pt x="21600" y="17992"/>
                </a:lnTo>
                <a:lnTo>
                  <a:pt x="21600" y="15595"/>
                </a:lnTo>
                <a:lnTo>
                  <a:pt x="18754" y="15595"/>
                </a:lnTo>
                <a:cubicBezTo>
                  <a:pt x="18832" y="15207"/>
                  <a:pt x="18910" y="14819"/>
                  <a:pt x="18910" y="14385"/>
                </a:cubicBezTo>
                <a:lnTo>
                  <a:pt x="18910" y="13152"/>
                </a:lnTo>
                <a:lnTo>
                  <a:pt x="21600" y="13152"/>
                </a:lnTo>
                <a:lnTo>
                  <a:pt x="21600" y="10777"/>
                </a:lnTo>
                <a:lnTo>
                  <a:pt x="18910" y="10777"/>
                </a:lnTo>
                <a:lnTo>
                  <a:pt x="18910" y="9544"/>
                </a:lnTo>
                <a:cubicBezTo>
                  <a:pt x="18910" y="9156"/>
                  <a:pt x="18832" y="8768"/>
                  <a:pt x="18754" y="8311"/>
                </a:cubicBezTo>
                <a:lnTo>
                  <a:pt x="21600" y="8311"/>
                </a:lnTo>
                <a:lnTo>
                  <a:pt x="21600" y="5937"/>
                </a:lnTo>
                <a:close/>
                <a:moveTo>
                  <a:pt x="13503" y="15526"/>
                </a:moveTo>
                <a:lnTo>
                  <a:pt x="8097" y="15526"/>
                </a:lnTo>
                <a:lnTo>
                  <a:pt x="8097" y="13152"/>
                </a:lnTo>
                <a:lnTo>
                  <a:pt x="13503" y="13152"/>
                </a:lnTo>
                <a:lnTo>
                  <a:pt x="13503" y="15526"/>
                </a:lnTo>
                <a:close/>
                <a:moveTo>
                  <a:pt x="13503" y="10777"/>
                </a:moveTo>
                <a:lnTo>
                  <a:pt x="8097" y="10777"/>
                </a:lnTo>
                <a:lnTo>
                  <a:pt x="8097" y="8380"/>
                </a:lnTo>
                <a:lnTo>
                  <a:pt x="13503" y="8380"/>
                </a:lnTo>
                <a:lnTo>
                  <a:pt x="13503" y="1077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1" name="Google Shape;701;p58"/>
          <p:cNvSpPr/>
          <p:nvPr/>
        </p:nvSpPr>
        <p:spPr>
          <a:xfrm>
            <a:off x="3560712" y="1419691"/>
            <a:ext cx="310392" cy="2488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430" y="0"/>
                </a:moveTo>
                <a:lnTo>
                  <a:pt x="2170" y="0"/>
                </a:lnTo>
                <a:cubicBezTo>
                  <a:pt x="951" y="0"/>
                  <a:pt x="0" y="1163"/>
                  <a:pt x="0" y="2713"/>
                </a:cubicBezTo>
                <a:lnTo>
                  <a:pt x="0" y="18887"/>
                </a:lnTo>
                <a:cubicBezTo>
                  <a:pt x="0" y="20411"/>
                  <a:pt x="951" y="21600"/>
                  <a:pt x="2170" y="21600"/>
                </a:cubicBezTo>
                <a:lnTo>
                  <a:pt x="19430" y="21600"/>
                </a:lnTo>
                <a:cubicBezTo>
                  <a:pt x="20670" y="21600"/>
                  <a:pt x="21600" y="20411"/>
                  <a:pt x="21600" y="18887"/>
                </a:cubicBezTo>
                <a:lnTo>
                  <a:pt x="21600" y="2713"/>
                </a:lnTo>
                <a:cubicBezTo>
                  <a:pt x="21600" y="1163"/>
                  <a:pt x="20670" y="0"/>
                  <a:pt x="19430" y="0"/>
                </a:cubicBezTo>
                <a:close/>
                <a:moveTo>
                  <a:pt x="19430" y="18887"/>
                </a:moveTo>
                <a:lnTo>
                  <a:pt x="2170" y="18887"/>
                </a:lnTo>
                <a:lnTo>
                  <a:pt x="2170" y="10800"/>
                </a:lnTo>
                <a:lnTo>
                  <a:pt x="19430" y="10800"/>
                </a:lnTo>
                <a:lnTo>
                  <a:pt x="19430" y="18887"/>
                </a:lnTo>
                <a:close/>
                <a:moveTo>
                  <a:pt x="19430" y="5400"/>
                </a:moveTo>
                <a:lnTo>
                  <a:pt x="2170" y="5400"/>
                </a:lnTo>
                <a:lnTo>
                  <a:pt x="2170" y="2713"/>
                </a:lnTo>
                <a:lnTo>
                  <a:pt x="19430" y="2713"/>
                </a:lnTo>
                <a:lnTo>
                  <a:pt x="19430" y="540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2" name="Google Shape;702;p58"/>
          <p:cNvSpPr/>
          <p:nvPr/>
        </p:nvSpPr>
        <p:spPr>
          <a:xfrm>
            <a:off x="3607158" y="2043136"/>
            <a:ext cx="217512" cy="2805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55" y="19215"/>
                </a:moveTo>
                <a:cubicBezTo>
                  <a:pt x="1655" y="20499"/>
                  <a:pt x="3073" y="21600"/>
                  <a:pt x="4757" y="21600"/>
                </a:cubicBezTo>
                <a:lnTo>
                  <a:pt x="17079" y="21600"/>
                </a:lnTo>
                <a:cubicBezTo>
                  <a:pt x="18763" y="21600"/>
                  <a:pt x="20182" y="20499"/>
                  <a:pt x="20182" y="19215"/>
                </a:cubicBezTo>
                <a:lnTo>
                  <a:pt x="20182" y="4838"/>
                </a:lnTo>
                <a:lnTo>
                  <a:pt x="1655" y="4838"/>
                </a:lnTo>
                <a:lnTo>
                  <a:pt x="1655" y="19215"/>
                </a:lnTo>
                <a:close/>
                <a:moveTo>
                  <a:pt x="16340" y="1215"/>
                </a:moveTo>
                <a:lnTo>
                  <a:pt x="14745" y="0"/>
                </a:lnTo>
                <a:lnTo>
                  <a:pt x="7003" y="0"/>
                </a:lnTo>
                <a:lnTo>
                  <a:pt x="5407" y="1215"/>
                </a:lnTo>
                <a:lnTo>
                  <a:pt x="0" y="1215"/>
                </a:lnTo>
                <a:lnTo>
                  <a:pt x="0" y="3623"/>
                </a:lnTo>
                <a:lnTo>
                  <a:pt x="21600" y="3623"/>
                </a:lnTo>
                <a:lnTo>
                  <a:pt x="21600" y="1215"/>
                </a:lnTo>
                <a:lnTo>
                  <a:pt x="16340" y="1215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3" name="Google Shape;703;p58"/>
          <p:cNvSpPr/>
          <p:nvPr/>
        </p:nvSpPr>
        <p:spPr>
          <a:xfrm>
            <a:off x="3591493" y="2627922"/>
            <a:ext cx="248832" cy="3103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3503" y="0"/>
                </a:moveTo>
                <a:lnTo>
                  <a:pt x="2690" y="0"/>
                </a:lnTo>
                <a:cubicBezTo>
                  <a:pt x="1242" y="0"/>
                  <a:pt x="0" y="993"/>
                  <a:pt x="0" y="2152"/>
                </a:cubicBezTo>
                <a:lnTo>
                  <a:pt x="0" y="19448"/>
                </a:lnTo>
                <a:cubicBezTo>
                  <a:pt x="0" y="20607"/>
                  <a:pt x="1164" y="21600"/>
                  <a:pt x="2690" y="21600"/>
                </a:cubicBezTo>
                <a:lnTo>
                  <a:pt x="18910" y="21600"/>
                </a:lnTo>
                <a:cubicBezTo>
                  <a:pt x="20358" y="21600"/>
                  <a:pt x="21600" y="20607"/>
                  <a:pt x="21600" y="19448"/>
                </a:cubicBezTo>
                <a:lnTo>
                  <a:pt x="21600" y="6476"/>
                </a:lnTo>
                <a:lnTo>
                  <a:pt x="13503" y="0"/>
                </a:lnTo>
                <a:close/>
                <a:moveTo>
                  <a:pt x="16194" y="17338"/>
                </a:moveTo>
                <a:lnTo>
                  <a:pt x="5406" y="17338"/>
                </a:lnTo>
                <a:lnTo>
                  <a:pt x="5406" y="15186"/>
                </a:lnTo>
                <a:lnTo>
                  <a:pt x="16194" y="15186"/>
                </a:lnTo>
                <a:lnTo>
                  <a:pt x="16194" y="17338"/>
                </a:lnTo>
                <a:close/>
                <a:moveTo>
                  <a:pt x="16194" y="13014"/>
                </a:moveTo>
                <a:lnTo>
                  <a:pt x="5406" y="13014"/>
                </a:lnTo>
                <a:lnTo>
                  <a:pt x="5406" y="10862"/>
                </a:lnTo>
                <a:lnTo>
                  <a:pt x="16194" y="10862"/>
                </a:lnTo>
                <a:lnTo>
                  <a:pt x="16194" y="13014"/>
                </a:lnTo>
                <a:close/>
                <a:moveTo>
                  <a:pt x="12184" y="7593"/>
                </a:moveTo>
                <a:lnTo>
                  <a:pt x="12184" y="1634"/>
                </a:lnTo>
                <a:lnTo>
                  <a:pt x="19634" y="7593"/>
                </a:lnTo>
                <a:lnTo>
                  <a:pt x="12184" y="7593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4" name="Google Shape;704;p58"/>
          <p:cNvSpPr/>
          <p:nvPr/>
        </p:nvSpPr>
        <p:spPr>
          <a:xfrm>
            <a:off x="3575644" y="3275253"/>
            <a:ext cx="280530" cy="2805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363" y="11992"/>
                </a:moveTo>
                <a:lnTo>
                  <a:pt x="1237" y="11992"/>
                </a:lnTo>
                <a:cubicBezTo>
                  <a:pt x="596" y="11992"/>
                  <a:pt x="0" y="12497"/>
                  <a:pt x="0" y="13208"/>
                </a:cubicBezTo>
                <a:lnTo>
                  <a:pt x="0" y="20362"/>
                </a:lnTo>
                <a:cubicBezTo>
                  <a:pt x="0" y="21027"/>
                  <a:pt x="527" y="21600"/>
                  <a:pt x="1237" y="21600"/>
                </a:cubicBezTo>
                <a:lnTo>
                  <a:pt x="20363" y="21600"/>
                </a:lnTo>
                <a:cubicBezTo>
                  <a:pt x="21004" y="21600"/>
                  <a:pt x="21600" y="21096"/>
                  <a:pt x="21600" y="20362"/>
                </a:cubicBezTo>
                <a:lnTo>
                  <a:pt x="21600" y="13208"/>
                </a:lnTo>
                <a:cubicBezTo>
                  <a:pt x="21600" y="12566"/>
                  <a:pt x="21004" y="11992"/>
                  <a:pt x="20363" y="11992"/>
                </a:cubicBezTo>
                <a:close/>
                <a:moveTo>
                  <a:pt x="4787" y="19215"/>
                </a:moveTo>
                <a:cubicBezTo>
                  <a:pt x="3505" y="19215"/>
                  <a:pt x="2405" y="18115"/>
                  <a:pt x="2405" y="16831"/>
                </a:cubicBezTo>
                <a:cubicBezTo>
                  <a:pt x="2405" y="15524"/>
                  <a:pt x="3482" y="14446"/>
                  <a:pt x="4787" y="14446"/>
                </a:cubicBezTo>
                <a:cubicBezTo>
                  <a:pt x="6070" y="14446"/>
                  <a:pt x="7192" y="15524"/>
                  <a:pt x="7192" y="16831"/>
                </a:cubicBezTo>
                <a:cubicBezTo>
                  <a:pt x="7192" y="18115"/>
                  <a:pt x="6139" y="19215"/>
                  <a:pt x="4787" y="19215"/>
                </a:cubicBezTo>
                <a:close/>
                <a:moveTo>
                  <a:pt x="20363" y="0"/>
                </a:moveTo>
                <a:lnTo>
                  <a:pt x="1237" y="0"/>
                </a:lnTo>
                <a:cubicBezTo>
                  <a:pt x="596" y="0"/>
                  <a:pt x="0" y="527"/>
                  <a:pt x="0" y="1238"/>
                </a:cubicBezTo>
                <a:lnTo>
                  <a:pt x="0" y="8415"/>
                </a:lnTo>
                <a:cubicBezTo>
                  <a:pt x="0" y="9080"/>
                  <a:pt x="527" y="9654"/>
                  <a:pt x="1237" y="9654"/>
                </a:cubicBezTo>
                <a:lnTo>
                  <a:pt x="20363" y="9654"/>
                </a:lnTo>
                <a:cubicBezTo>
                  <a:pt x="21004" y="9654"/>
                  <a:pt x="21600" y="9126"/>
                  <a:pt x="21600" y="8415"/>
                </a:cubicBezTo>
                <a:lnTo>
                  <a:pt x="21600" y="1238"/>
                </a:lnTo>
                <a:cubicBezTo>
                  <a:pt x="21600" y="596"/>
                  <a:pt x="21004" y="0"/>
                  <a:pt x="20363" y="0"/>
                </a:cubicBezTo>
                <a:close/>
                <a:moveTo>
                  <a:pt x="4787" y="7200"/>
                </a:moveTo>
                <a:cubicBezTo>
                  <a:pt x="3505" y="7200"/>
                  <a:pt x="2405" y="6076"/>
                  <a:pt x="2405" y="4792"/>
                </a:cubicBezTo>
                <a:cubicBezTo>
                  <a:pt x="2405" y="3485"/>
                  <a:pt x="3482" y="2408"/>
                  <a:pt x="4787" y="2408"/>
                </a:cubicBezTo>
                <a:cubicBezTo>
                  <a:pt x="6070" y="2408"/>
                  <a:pt x="7192" y="3485"/>
                  <a:pt x="7192" y="4792"/>
                </a:cubicBezTo>
                <a:cubicBezTo>
                  <a:pt x="7192" y="6076"/>
                  <a:pt x="6139" y="7200"/>
                  <a:pt x="4787" y="720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5" name="Google Shape;705;p58"/>
          <p:cNvSpPr/>
          <p:nvPr/>
        </p:nvSpPr>
        <p:spPr>
          <a:xfrm>
            <a:off x="3576377" y="3901893"/>
            <a:ext cx="279018" cy="3103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797" y="11897"/>
                </a:moveTo>
                <a:lnTo>
                  <a:pt x="10846" y="11897"/>
                </a:lnTo>
                <a:lnTo>
                  <a:pt x="10846" y="17338"/>
                </a:lnTo>
                <a:lnTo>
                  <a:pt x="16866" y="17338"/>
                </a:lnTo>
                <a:lnTo>
                  <a:pt x="16866" y="11897"/>
                </a:lnTo>
                <a:lnTo>
                  <a:pt x="16797" y="11897"/>
                </a:lnTo>
                <a:close/>
                <a:moveTo>
                  <a:pt x="15626" y="0"/>
                </a:moveTo>
                <a:lnTo>
                  <a:pt x="15626" y="2152"/>
                </a:lnTo>
                <a:lnTo>
                  <a:pt x="6043" y="2152"/>
                </a:lnTo>
                <a:lnTo>
                  <a:pt x="6043" y="0"/>
                </a:lnTo>
                <a:lnTo>
                  <a:pt x="3631" y="0"/>
                </a:lnTo>
                <a:lnTo>
                  <a:pt x="3631" y="2152"/>
                </a:lnTo>
                <a:lnTo>
                  <a:pt x="2413" y="2152"/>
                </a:lnTo>
                <a:cubicBezTo>
                  <a:pt x="1034" y="2152"/>
                  <a:pt x="0" y="3145"/>
                  <a:pt x="0" y="4324"/>
                </a:cubicBezTo>
                <a:lnTo>
                  <a:pt x="0" y="19428"/>
                </a:lnTo>
                <a:cubicBezTo>
                  <a:pt x="0" y="20607"/>
                  <a:pt x="1034" y="21600"/>
                  <a:pt x="2413" y="21600"/>
                </a:cubicBezTo>
                <a:lnTo>
                  <a:pt x="19210" y="21600"/>
                </a:lnTo>
                <a:cubicBezTo>
                  <a:pt x="20497" y="21600"/>
                  <a:pt x="21600" y="20607"/>
                  <a:pt x="21600" y="19428"/>
                </a:cubicBezTo>
                <a:lnTo>
                  <a:pt x="21600" y="4324"/>
                </a:lnTo>
                <a:cubicBezTo>
                  <a:pt x="21600" y="3145"/>
                  <a:pt x="20497" y="2152"/>
                  <a:pt x="19210" y="2152"/>
                </a:cubicBezTo>
                <a:lnTo>
                  <a:pt x="17969" y="2152"/>
                </a:lnTo>
                <a:lnTo>
                  <a:pt x="17969" y="0"/>
                </a:lnTo>
                <a:lnTo>
                  <a:pt x="15626" y="0"/>
                </a:lnTo>
                <a:close/>
                <a:moveTo>
                  <a:pt x="19210" y="19428"/>
                </a:moveTo>
                <a:lnTo>
                  <a:pt x="2413" y="19428"/>
                </a:lnTo>
                <a:lnTo>
                  <a:pt x="2413" y="7593"/>
                </a:lnTo>
                <a:lnTo>
                  <a:pt x="19210" y="7593"/>
                </a:lnTo>
                <a:lnTo>
                  <a:pt x="19210" y="19428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6" name="Google Shape;706;p58"/>
          <p:cNvSpPr/>
          <p:nvPr/>
        </p:nvSpPr>
        <p:spPr>
          <a:xfrm>
            <a:off x="4425691" y="1419691"/>
            <a:ext cx="325026" cy="32632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033" y="10297"/>
                </a:moveTo>
                <a:lnTo>
                  <a:pt x="17473" y="10297"/>
                </a:lnTo>
                <a:lnTo>
                  <a:pt x="17473" y="6174"/>
                </a:lnTo>
                <a:cubicBezTo>
                  <a:pt x="17473" y="5070"/>
                  <a:pt x="16526" y="4123"/>
                  <a:pt x="15400" y="4123"/>
                </a:cubicBezTo>
                <a:lnTo>
                  <a:pt x="11313" y="4123"/>
                </a:lnTo>
                <a:lnTo>
                  <a:pt x="11313" y="2564"/>
                </a:lnTo>
                <a:cubicBezTo>
                  <a:pt x="11313" y="1124"/>
                  <a:pt x="10129" y="0"/>
                  <a:pt x="8747" y="0"/>
                </a:cubicBezTo>
                <a:cubicBezTo>
                  <a:pt x="7345" y="0"/>
                  <a:pt x="6180" y="1164"/>
                  <a:pt x="6180" y="2564"/>
                </a:cubicBezTo>
                <a:lnTo>
                  <a:pt x="6180" y="4123"/>
                </a:lnTo>
                <a:lnTo>
                  <a:pt x="2053" y="4123"/>
                </a:lnTo>
                <a:cubicBezTo>
                  <a:pt x="948" y="4123"/>
                  <a:pt x="0" y="5070"/>
                  <a:pt x="0" y="6174"/>
                </a:cubicBezTo>
                <a:lnTo>
                  <a:pt x="0" y="10080"/>
                </a:lnTo>
                <a:lnTo>
                  <a:pt x="1560" y="10080"/>
                </a:lnTo>
                <a:cubicBezTo>
                  <a:pt x="3120" y="10080"/>
                  <a:pt x="4344" y="11303"/>
                  <a:pt x="4344" y="12861"/>
                </a:cubicBezTo>
                <a:cubicBezTo>
                  <a:pt x="4344" y="14420"/>
                  <a:pt x="3120" y="15643"/>
                  <a:pt x="1560" y="15643"/>
                </a:cubicBezTo>
                <a:lnTo>
                  <a:pt x="0" y="15643"/>
                </a:lnTo>
                <a:lnTo>
                  <a:pt x="0" y="19548"/>
                </a:lnTo>
                <a:cubicBezTo>
                  <a:pt x="0" y="20653"/>
                  <a:pt x="948" y="21600"/>
                  <a:pt x="2053" y="21600"/>
                </a:cubicBezTo>
                <a:lnTo>
                  <a:pt x="5963" y="21600"/>
                </a:lnTo>
                <a:lnTo>
                  <a:pt x="5963" y="20042"/>
                </a:lnTo>
                <a:cubicBezTo>
                  <a:pt x="5963" y="18483"/>
                  <a:pt x="7187" y="17260"/>
                  <a:pt x="8747" y="17260"/>
                </a:cubicBezTo>
                <a:cubicBezTo>
                  <a:pt x="10306" y="17260"/>
                  <a:pt x="11531" y="18483"/>
                  <a:pt x="11531" y="20042"/>
                </a:cubicBezTo>
                <a:lnTo>
                  <a:pt x="11531" y="21600"/>
                </a:lnTo>
                <a:lnTo>
                  <a:pt x="15400" y="21600"/>
                </a:lnTo>
                <a:cubicBezTo>
                  <a:pt x="16526" y="21600"/>
                  <a:pt x="17473" y="20653"/>
                  <a:pt x="17473" y="19548"/>
                </a:cubicBezTo>
                <a:lnTo>
                  <a:pt x="17473" y="15426"/>
                </a:lnTo>
                <a:lnTo>
                  <a:pt x="19033" y="15426"/>
                </a:lnTo>
                <a:cubicBezTo>
                  <a:pt x="20475" y="15426"/>
                  <a:pt x="21600" y="14242"/>
                  <a:pt x="21600" y="12861"/>
                </a:cubicBezTo>
                <a:cubicBezTo>
                  <a:pt x="21600" y="11461"/>
                  <a:pt x="20415" y="10297"/>
                  <a:pt x="19033" y="10297"/>
                </a:cubicBez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707" name="Google Shape;707;p58"/>
          <p:cNvGrpSpPr/>
          <p:nvPr/>
        </p:nvGrpSpPr>
        <p:grpSpPr>
          <a:xfrm>
            <a:off x="4387119" y="2030018"/>
            <a:ext cx="372215" cy="372215"/>
            <a:chOff x="0" y="0"/>
            <a:chExt cx="992574" cy="992574"/>
          </a:xfrm>
        </p:grpSpPr>
        <p:sp>
          <p:nvSpPr>
            <p:cNvPr id="708" name="Google Shape;708;p58"/>
            <p:cNvSpPr/>
            <p:nvPr/>
          </p:nvSpPr>
          <p:spPr>
            <a:xfrm>
              <a:off x="352545" y="702344"/>
              <a:ext cx="287563" cy="83825"/>
            </a:xfrm>
            <a:custGeom>
              <a:avLst/>
              <a:gdLst/>
              <a:ahLst/>
              <a:cxnLst/>
              <a:rect l="l" t="t" r="r" b="b"/>
              <a:pathLst>
                <a:path w="21195" h="20917" extrusionOk="0">
                  <a:moveTo>
                    <a:pt x="18777" y="888"/>
                  </a:moveTo>
                  <a:cubicBezTo>
                    <a:pt x="16506" y="6975"/>
                    <a:pt x="13770" y="10313"/>
                    <a:pt x="10626" y="10313"/>
                  </a:cubicBezTo>
                  <a:cubicBezTo>
                    <a:pt x="7482" y="10313"/>
                    <a:pt x="4688" y="6975"/>
                    <a:pt x="2417" y="888"/>
                  </a:cubicBezTo>
                  <a:cubicBezTo>
                    <a:pt x="1777" y="-683"/>
                    <a:pt x="787" y="-94"/>
                    <a:pt x="263" y="2066"/>
                  </a:cubicBezTo>
                  <a:cubicBezTo>
                    <a:pt x="-203" y="4226"/>
                    <a:pt x="-28" y="7564"/>
                    <a:pt x="612" y="9332"/>
                  </a:cubicBezTo>
                  <a:cubicBezTo>
                    <a:pt x="3407" y="16401"/>
                    <a:pt x="7016" y="20917"/>
                    <a:pt x="10626" y="20917"/>
                  </a:cubicBezTo>
                  <a:cubicBezTo>
                    <a:pt x="14236" y="20917"/>
                    <a:pt x="17787" y="16990"/>
                    <a:pt x="20582" y="9724"/>
                  </a:cubicBezTo>
                  <a:cubicBezTo>
                    <a:pt x="21222" y="8153"/>
                    <a:pt x="21397" y="4815"/>
                    <a:pt x="20931" y="2655"/>
                  </a:cubicBezTo>
                  <a:cubicBezTo>
                    <a:pt x="20407" y="-94"/>
                    <a:pt x="19417" y="-683"/>
                    <a:pt x="18777" y="888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endParaRPr sz="11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709" name="Google Shape;709;p58"/>
            <p:cNvSpPr/>
            <p:nvPr/>
          </p:nvSpPr>
          <p:spPr>
            <a:xfrm>
              <a:off x="307820" y="472233"/>
              <a:ext cx="83268" cy="8326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10699"/>
                  </a:moveTo>
                  <a:cubicBezTo>
                    <a:pt x="21600" y="12718"/>
                    <a:pt x="21196" y="14333"/>
                    <a:pt x="20187" y="16150"/>
                  </a:cubicBezTo>
                  <a:cubicBezTo>
                    <a:pt x="19178" y="17764"/>
                    <a:pt x="17764" y="19178"/>
                    <a:pt x="16150" y="20187"/>
                  </a:cubicBezTo>
                  <a:cubicBezTo>
                    <a:pt x="14333" y="21196"/>
                    <a:pt x="12718" y="21600"/>
                    <a:pt x="10901" y="21600"/>
                  </a:cubicBezTo>
                  <a:cubicBezTo>
                    <a:pt x="8882" y="21600"/>
                    <a:pt x="7065" y="21196"/>
                    <a:pt x="5450" y="20187"/>
                  </a:cubicBezTo>
                  <a:cubicBezTo>
                    <a:pt x="3634" y="19178"/>
                    <a:pt x="2422" y="17764"/>
                    <a:pt x="1413" y="16150"/>
                  </a:cubicBezTo>
                  <a:cubicBezTo>
                    <a:pt x="404" y="14333"/>
                    <a:pt x="0" y="12516"/>
                    <a:pt x="0" y="10699"/>
                  </a:cubicBezTo>
                  <a:cubicBezTo>
                    <a:pt x="0" y="8680"/>
                    <a:pt x="404" y="7065"/>
                    <a:pt x="1413" y="5450"/>
                  </a:cubicBezTo>
                  <a:cubicBezTo>
                    <a:pt x="2422" y="3634"/>
                    <a:pt x="3634" y="2422"/>
                    <a:pt x="5450" y="1413"/>
                  </a:cubicBezTo>
                  <a:cubicBezTo>
                    <a:pt x="7065" y="404"/>
                    <a:pt x="8882" y="0"/>
                    <a:pt x="10901" y="0"/>
                  </a:cubicBezTo>
                  <a:cubicBezTo>
                    <a:pt x="12718" y="0"/>
                    <a:pt x="14333" y="404"/>
                    <a:pt x="16150" y="1413"/>
                  </a:cubicBezTo>
                  <a:cubicBezTo>
                    <a:pt x="17764" y="2422"/>
                    <a:pt x="19178" y="3634"/>
                    <a:pt x="20187" y="5450"/>
                  </a:cubicBezTo>
                  <a:cubicBezTo>
                    <a:pt x="21196" y="7065"/>
                    <a:pt x="21600" y="8882"/>
                    <a:pt x="21600" y="10699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endParaRPr sz="11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710" name="Google Shape;710;p58"/>
            <p:cNvSpPr/>
            <p:nvPr/>
          </p:nvSpPr>
          <p:spPr>
            <a:xfrm>
              <a:off x="0" y="0"/>
              <a:ext cx="992574" cy="99257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09" y="0"/>
                  </a:moveTo>
                  <a:cubicBezTo>
                    <a:pt x="4827" y="0"/>
                    <a:pt x="0" y="4827"/>
                    <a:pt x="0" y="10809"/>
                  </a:cubicBezTo>
                  <a:cubicBezTo>
                    <a:pt x="0" y="16790"/>
                    <a:pt x="4827" y="21600"/>
                    <a:pt x="10809" y="21600"/>
                  </a:cubicBezTo>
                  <a:cubicBezTo>
                    <a:pt x="16773" y="21600"/>
                    <a:pt x="21600" y="16790"/>
                    <a:pt x="21600" y="10809"/>
                  </a:cubicBezTo>
                  <a:cubicBezTo>
                    <a:pt x="21600" y="4827"/>
                    <a:pt x="16773" y="0"/>
                    <a:pt x="10809" y="0"/>
                  </a:cubicBezTo>
                  <a:close/>
                  <a:moveTo>
                    <a:pt x="17997" y="13343"/>
                  </a:moveTo>
                  <a:cubicBezTo>
                    <a:pt x="17015" y="16687"/>
                    <a:pt x="14153" y="19169"/>
                    <a:pt x="10757" y="19169"/>
                  </a:cubicBezTo>
                  <a:cubicBezTo>
                    <a:pt x="7344" y="19169"/>
                    <a:pt x="4482" y="16739"/>
                    <a:pt x="3517" y="13343"/>
                  </a:cubicBezTo>
                  <a:cubicBezTo>
                    <a:pt x="2448" y="13239"/>
                    <a:pt x="1620" y="12274"/>
                    <a:pt x="1620" y="11050"/>
                  </a:cubicBezTo>
                  <a:cubicBezTo>
                    <a:pt x="1620" y="9878"/>
                    <a:pt x="2344" y="8964"/>
                    <a:pt x="3362" y="8809"/>
                  </a:cubicBezTo>
                  <a:cubicBezTo>
                    <a:pt x="5258" y="7499"/>
                    <a:pt x="7016" y="5654"/>
                    <a:pt x="7016" y="4241"/>
                  </a:cubicBezTo>
                  <a:cubicBezTo>
                    <a:pt x="8481" y="6620"/>
                    <a:pt x="12688" y="8912"/>
                    <a:pt x="17704" y="8809"/>
                  </a:cubicBezTo>
                  <a:lnTo>
                    <a:pt x="17997" y="8757"/>
                  </a:lnTo>
                  <a:cubicBezTo>
                    <a:pt x="19152" y="8757"/>
                    <a:pt x="20083" y="9792"/>
                    <a:pt x="20083" y="11050"/>
                  </a:cubicBezTo>
                  <a:cubicBezTo>
                    <a:pt x="20031" y="12308"/>
                    <a:pt x="19118" y="13343"/>
                    <a:pt x="17997" y="13343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endParaRPr sz="11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711" name="Google Shape;711;p58"/>
            <p:cNvSpPr/>
            <p:nvPr/>
          </p:nvSpPr>
          <p:spPr>
            <a:xfrm>
              <a:off x="598156" y="472233"/>
              <a:ext cx="83268" cy="8326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10699"/>
                  </a:moveTo>
                  <a:cubicBezTo>
                    <a:pt x="21600" y="12718"/>
                    <a:pt x="21196" y="14333"/>
                    <a:pt x="20187" y="16150"/>
                  </a:cubicBezTo>
                  <a:cubicBezTo>
                    <a:pt x="19178" y="17764"/>
                    <a:pt x="17966" y="19178"/>
                    <a:pt x="16150" y="20187"/>
                  </a:cubicBezTo>
                  <a:cubicBezTo>
                    <a:pt x="14535" y="21196"/>
                    <a:pt x="12718" y="21600"/>
                    <a:pt x="10699" y="21600"/>
                  </a:cubicBezTo>
                  <a:cubicBezTo>
                    <a:pt x="8882" y="21600"/>
                    <a:pt x="7267" y="21196"/>
                    <a:pt x="5450" y="20187"/>
                  </a:cubicBezTo>
                  <a:cubicBezTo>
                    <a:pt x="3836" y="19178"/>
                    <a:pt x="2422" y="17764"/>
                    <a:pt x="1413" y="16150"/>
                  </a:cubicBezTo>
                  <a:cubicBezTo>
                    <a:pt x="404" y="14333"/>
                    <a:pt x="0" y="12516"/>
                    <a:pt x="0" y="10699"/>
                  </a:cubicBezTo>
                  <a:cubicBezTo>
                    <a:pt x="0" y="8680"/>
                    <a:pt x="404" y="7065"/>
                    <a:pt x="1413" y="5450"/>
                  </a:cubicBezTo>
                  <a:cubicBezTo>
                    <a:pt x="2422" y="3634"/>
                    <a:pt x="3836" y="2422"/>
                    <a:pt x="5450" y="1413"/>
                  </a:cubicBezTo>
                  <a:cubicBezTo>
                    <a:pt x="7267" y="404"/>
                    <a:pt x="8882" y="0"/>
                    <a:pt x="10699" y="0"/>
                  </a:cubicBezTo>
                  <a:cubicBezTo>
                    <a:pt x="12718" y="0"/>
                    <a:pt x="14535" y="404"/>
                    <a:pt x="16150" y="1413"/>
                  </a:cubicBezTo>
                  <a:cubicBezTo>
                    <a:pt x="17966" y="2422"/>
                    <a:pt x="19178" y="3634"/>
                    <a:pt x="20187" y="5450"/>
                  </a:cubicBezTo>
                  <a:cubicBezTo>
                    <a:pt x="21196" y="7065"/>
                    <a:pt x="21600" y="8882"/>
                    <a:pt x="21600" y="10699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endParaRPr sz="11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sp>
        <p:nvSpPr>
          <p:cNvPr id="712" name="Google Shape;712;p58"/>
          <p:cNvSpPr/>
          <p:nvPr/>
        </p:nvSpPr>
        <p:spPr>
          <a:xfrm>
            <a:off x="4410196" y="2652473"/>
            <a:ext cx="310392" cy="28582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0" y="21600"/>
                </a:moveTo>
                <a:lnTo>
                  <a:pt x="9236" y="20068"/>
                </a:lnTo>
                <a:cubicBezTo>
                  <a:pt x="3686" y="14550"/>
                  <a:pt x="0" y="10924"/>
                  <a:pt x="0" y="6487"/>
                </a:cubicBezTo>
                <a:cubicBezTo>
                  <a:pt x="0" y="2860"/>
                  <a:pt x="2630" y="0"/>
                  <a:pt x="5964" y="0"/>
                </a:cubicBezTo>
                <a:cubicBezTo>
                  <a:pt x="7828" y="0"/>
                  <a:pt x="9651" y="946"/>
                  <a:pt x="10810" y="2478"/>
                </a:cubicBezTo>
                <a:cubicBezTo>
                  <a:pt x="11970" y="946"/>
                  <a:pt x="13772" y="0"/>
                  <a:pt x="15636" y="0"/>
                </a:cubicBezTo>
                <a:cubicBezTo>
                  <a:pt x="18970" y="0"/>
                  <a:pt x="21600" y="2860"/>
                  <a:pt x="21600" y="6487"/>
                </a:cubicBezTo>
                <a:cubicBezTo>
                  <a:pt x="21600" y="10924"/>
                  <a:pt x="17914" y="14550"/>
                  <a:pt x="12384" y="20068"/>
                </a:cubicBezTo>
                <a:lnTo>
                  <a:pt x="10810" y="21600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13" name="Google Shape;713;p58"/>
          <p:cNvSpPr/>
          <p:nvPr/>
        </p:nvSpPr>
        <p:spPr>
          <a:xfrm>
            <a:off x="4411509" y="3271405"/>
            <a:ext cx="310392" cy="28436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5636" y="0"/>
                </a:moveTo>
                <a:cubicBezTo>
                  <a:pt x="13772" y="0"/>
                  <a:pt x="11970" y="947"/>
                  <a:pt x="10810" y="2480"/>
                </a:cubicBezTo>
                <a:cubicBezTo>
                  <a:pt x="9630" y="947"/>
                  <a:pt x="7828" y="0"/>
                  <a:pt x="5964" y="0"/>
                </a:cubicBezTo>
                <a:cubicBezTo>
                  <a:pt x="2630" y="0"/>
                  <a:pt x="0" y="2863"/>
                  <a:pt x="0" y="6494"/>
                </a:cubicBezTo>
                <a:cubicBezTo>
                  <a:pt x="0" y="10935"/>
                  <a:pt x="3686" y="14565"/>
                  <a:pt x="9236" y="20089"/>
                </a:cubicBezTo>
                <a:lnTo>
                  <a:pt x="10810" y="21600"/>
                </a:lnTo>
                <a:lnTo>
                  <a:pt x="12384" y="20089"/>
                </a:lnTo>
                <a:cubicBezTo>
                  <a:pt x="17914" y="14565"/>
                  <a:pt x="21600" y="10935"/>
                  <a:pt x="21600" y="6494"/>
                </a:cubicBezTo>
                <a:cubicBezTo>
                  <a:pt x="21538" y="2863"/>
                  <a:pt x="18970" y="0"/>
                  <a:pt x="15636" y="0"/>
                </a:cubicBezTo>
                <a:close/>
                <a:moveTo>
                  <a:pt x="10872" y="18308"/>
                </a:moveTo>
                <a:lnTo>
                  <a:pt x="10748" y="18421"/>
                </a:lnTo>
                <a:lnTo>
                  <a:pt x="10624" y="18308"/>
                </a:lnTo>
                <a:cubicBezTo>
                  <a:pt x="5488" y="13235"/>
                  <a:pt x="2092" y="9853"/>
                  <a:pt x="2092" y="6494"/>
                </a:cubicBezTo>
                <a:cubicBezTo>
                  <a:pt x="2092" y="4126"/>
                  <a:pt x="3728" y="2345"/>
                  <a:pt x="5902" y="2345"/>
                </a:cubicBezTo>
                <a:cubicBezTo>
                  <a:pt x="7600" y="2345"/>
                  <a:pt x="9174" y="3495"/>
                  <a:pt x="9754" y="5163"/>
                </a:cubicBezTo>
                <a:lnTo>
                  <a:pt x="11804" y="5163"/>
                </a:lnTo>
                <a:cubicBezTo>
                  <a:pt x="12384" y="3562"/>
                  <a:pt x="13937" y="2345"/>
                  <a:pt x="15636" y="2345"/>
                </a:cubicBezTo>
                <a:cubicBezTo>
                  <a:pt x="17789" y="2345"/>
                  <a:pt x="19446" y="4126"/>
                  <a:pt x="19446" y="6494"/>
                </a:cubicBezTo>
                <a:cubicBezTo>
                  <a:pt x="19384" y="9921"/>
                  <a:pt x="15988" y="13235"/>
                  <a:pt x="10872" y="18308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14" name="Google Shape;714;p58"/>
          <p:cNvSpPr/>
          <p:nvPr/>
        </p:nvSpPr>
        <p:spPr>
          <a:xfrm>
            <a:off x="4441679" y="3901893"/>
            <a:ext cx="248832" cy="3103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9034"/>
                </a:moveTo>
                <a:lnTo>
                  <a:pt x="21600" y="6476"/>
                </a:lnTo>
                <a:lnTo>
                  <a:pt x="13477" y="0"/>
                </a:lnTo>
                <a:lnTo>
                  <a:pt x="2716" y="0"/>
                </a:lnTo>
                <a:cubicBezTo>
                  <a:pt x="1242" y="0"/>
                  <a:pt x="0" y="993"/>
                  <a:pt x="0" y="2152"/>
                </a:cubicBezTo>
                <a:lnTo>
                  <a:pt x="0" y="19448"/>
                </a:lnTo>
                <a:cubicBezTo>
                  <a:pt x="0" y="20607"/>
                  <a:pt x="1164" y="21600"/>
                  <a:pt x="2716" y="21600"/>
                </a:cubicBezTo>
                <a:lnTo>
                  <a:pt x="18884" y="21600"/>
                </a:lnTo>
                <a:cubicBezTo>
                  <a:pt x="19479" y="21600"/>
                  <a:pt x="20048" y="21434"/>
                  <a:pt x="20488" y="21186"/>
                </a:cubicBezTo>
                <a:lnTo>
                  <a:pt x="14512" y="16407"/>
                </a:lnTo>
                <a:cubicBezTo>
                  <a:pt x="13426" y="16986"/>
                  <a:pt x="12210" y="17276"/>
                  <a:pt x="10813" y="17276"/>
                </a:cubicBezTo>
                <a:cubicBezTo>
                  <a:pt x="7088" y="17276"/>
                  <a:pt x="4035" y="14897"/>
                  <a:pt x="4035" y="11855"/>
                </a:cubicBezTo>
                <a:cubicBezTo>
                  <a:pt x="4035" y="8814"/>
                  <a:pt x="7010" y="6414"/>
                  <a:pt x="10813" y="6414"/>
                </a:cubicBezTo>
                <a:cubicBezTo>
                  <a:pt x="14590" y="6414"/>
                  <a:pt x="17565" y="8814"/>
                  <a:pt x="17565" y="11855"/>
                </a:cubicBezTo>
                <a:cubicBezTo>
                  <a:pt x="17565" y="12972"/>
                  <a:pt x="17151" y="13966"/>
                  <a:pt x="16478" y="14834"/>
                </a:cubicBezTo>
                <a:lnTo>
                  <a:pt x="21600" y="19034"/>
                </a:lnTo>
                <a:close/>
                <a:moveTo>
                  <a:pt x="6803" y="11917"/>
                </a:moveTo>
                <a:cubicBezTo>
                  <a:pt x="6803" y="13717"/>
                  <a:pt x="8614" y="15186"/>
                  <a:pt x="10891" y="15186"/>
                </a:cubicBezTo>
                <a:cubicBezTo>
                  <a:pt x="13141" y="15186"/>
                  <a:pt x="14952" y="13738"/>
                  <a:pt x="14952" y="11917"/>
                </a:cubicBezTo>
                <a:cubicBezTo>
                  <a:pt x="14952" y="10117"/>
                  <a:pt x="13141" y="8648"/>
                  <a:pt x="10891" y="8648"/>
                </a:cubicBezTo>
                <a:cubicBezTo>
                  <a:pt x="8614" y="8648"/>
                  <a:pt x="6803" y="10097"/>
                  <a:pt x="6803" y="11917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15" name="Google Shape;715;p58"/>
          <p:cNvSpPr/>
          <p:nvPr/>
        </p:nvSpPr>
        <p:spPr>
          <a:xfrm>
            <a:off x="5256809" y="1418381"/>
            <a:ext cx="343548" cy="3118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3912" y="21600"/>
                </a:lnTo>
                <a:lnTo>
                  <a:pt x="3912" y="8685"/>
                </a:lnTo>
                <a:lnTo>
                  <a:pt x="0" y="8685"/>
                </a:lnTo>
                <a:lnTo>
                  <a:pt x="0" y="21600"/>
                </a:lnTo>
                <a:close/>
                <a:moveTo>
                  <a:pt x="21563" y="9738"/>
                </a:moveTo>
                <a:cubicBezTo>
                  <a:pt x="21563" y="8562"/>
                  <a:pt x="20664" y="7571"/>
                  <a:pt x="19597" y="7571"/>
                </a:cubicBezTo>
                <a:lnTo>
                  <a:pt x="13420" y="7571"/>
                </a:lnTo>
                <a:lnTo>
                  <a:pt x="14375" y="2620"/>
                </a:lnTo>
                <a:lnTo>
                  <a:pt x="14431" y="2269"/>
                </a:lnTo>
                <a:cubicBezTo>
                  <a:pt x="14431" y="1815"/>
                  <a:pt x="14263" y="1403"/>
                  <a:pt x="14001" y="1114"/>
                </a:cubicBezTo>
                <a:lnTo>
                  <a:pt x="12953" y="0"/>
                </a:lnTo>
                <a:lnTo>
                  <a:pt x="6495" y="7117"/>
                </a:lnTo>
                <a:cubicBezTo>
                  <a:pt x="6121" y="7509"/>
                  <a:pt x="5915" y="8046"/>
                  <a:pt x="5915" y="8623"/>
                </a:cubicBezTo>
                <a:lnTo>
                  <a:pt x="5915" y="19393"/>
                </a:lnTo>
                <a:cubicBezTo>
                  <a:pt x="5915" y="20568"/>
                  <a:pt x="6813" y="21559"/>
                  <a:pt x="7880" y="21559"/>
                </a:cubicBezTo>
                <a:lnTo>
                  <a:pt x="16696" y="21559"/>
                </a:lnTo>
                <a:cubicBezTo>
                  <a:pt x="17482" y="21559"/>
                  <a:pt x="18231" y="21022"/>
                  <a:pt x="18493" y="20218"/>
                </a:cubicBezTo>
                <a:lnTo>
                  <a:pt x="21450" y="12585"/>
                </a:lnTo>
                <a:cubicBezTo>
                  <a:pt x="21563" y="12358"/>
                  <a:pt x="21600" y="12069"/>
                  <a:pt x="21600" y="11759"/>
                </a:cubicBezTo>
                <a:lnTo>
                  <a:pt x="21600" y="9738"/>
                </a:lnTo>
                <a:lnTo>
                  <a:pt x="21563" y="9738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16" name="Google Shape;716;p58"/>
          <p:cNvSpPr/>
          <p:nvPr/>
        </p:nvSpPr>
        <p:spPr>
          <a:xfrm>
            <a:off x="5331579" y="2077241"/>
            <a:ext cx="217512" cy="2647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7629"/>
                </a:moveTo>
                <a:lnTo>
                  <a:pt x="15424" y="7629"/>
                </a:lnTo>
                <a:lnTo>
                  <a:pt x="15424" y="0"/>
                </a:lnTo>
                <a:lnTo>
                  <a:pt x="6176" y="0"/>
                </a:lnTo>
                <a:lnTo>
                  <a:pt x="6176" y="7629"/>
                </a:lnTo>
                <a:lnTo>
                  <a:pt x="0" y="7629"/>
                </a:lnTo>
                <a:lnTo>
                  <a:pt x="10844" y="16522"/>
                </a:lnTo>
                <a:lnTo>
                  <a:pt x="21600" y="7629"/>
                </a:lnTo>
                <a:close/>
                <a:moveTo>
                  <a:pt x="0" y="19073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19073"/>
                </a:lnTo>
                <a:lnTo>
                  <a:pt x="0" y="19073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17" name="Google Shape;717;p58"/>
          <p:cNvSpPr/>
          <p:nvPr/>
        </p:nvSpPr>
        <p:spPr>
          <a:xfrm>
            <a:off x="5285669" y="3260778"/>
            <a:ext cx="310392" cy="2950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17376"/>
                </a:moveTo>
                <a:lnTo>
                  <a:pt x="17462" y="21600"/>
                </a:lnTo>
                <a:lnTo>
                  <a:pt x="15703" y="13631"/>
                </a:lnTo>
                <a:lnTo>
                  <a:pt x="21600" y="8231"/>
                </a:lnTo>
                <a:lnTo>
                  <a:pt x="13841" y="7556"/>
                </a:lnTo>
                <a:lnTo>
                  <a:pt x="10800" y="0"/>
                </a:lnTo>
                <a:lnTo>
                  <a:pt x="7759" y="7556"/>
                </a:lnTo>
                <a:lnTo>
                  <a:pt x="0" y="8231"/>
                </a:lnTo>
                <a:lnTo>
                  <a:pt x="5897" y="13631"/>
                </a:lnTo>
                <a:lnTo>
                  <a:pt x="4138" y="21600"/>
                </a:lnTo>
                <a:lnTo>
                  <a:pt x="10800" y="17376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18" name="Google Shape;718;p58"/>
          <p:cNvSpPr/>
          <p:nvPr/>
        </p:nvSpPr>
        <p:spPr>
          <a:xfrm>
            <a:off x="5268615" y="2594759"/>
            <a:ext cx="342090" cy="3435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2817" y="7861"/>
                </a:moveTo>
                <a:lnTo>
                  <a:pt x="12817" y="4904"/>
                </a:lnTo>
                <a:lnTo>
                  <a:pt x="15782" y="4904"/>
                </a:lnTo>
                <a:lnTo>
                  <a:pt x="10847" y="0"/>
                </a:lnTo>
                <a:lnTo>
                  <a:pt x="5930" y="4904"/>
                </a:lnTo>
                <a:lnTo>
                  <a:pt x="8895" y="4904"/>
                </a:lnTo>
                <a:lnTo>
                  <a:pt x="8895" y="7861"/>
                </a:lnTo>
                <a:lnTo>
                  <a:pt x="12817" y="7861"/>
                </a:lnTo>
                <a:close/>
                <a:moveTo>
                  <a:pt x="7882" y="8816"/>
                </a:moveTo>
                <a:lnTo>
                  <a:pt x="4917" y="8816"/>
                </a:lnTo>
                <a:lnTo>
                  <a:pt x="4917" y="5859"/>
                </a:lnTo>
                <a:lnTo>
                  <a:pt x="0" y="10763"/>
                </a:lnTo>
                <a:lnTo>
                  <a:pt x="4917" y="15685"/>
                </a:lnTo>
                <a:lnTo>
                  <a:pt x="4917" y="12728"/>
                </a:lnTo>
                <a:lnTo>
                  <a:pt x="7882" y="12728"/>
                </a:lnTo>
                <a:lnTo>
                  <a:pt x="7882" y="8816"/>
                </a:lnTo>
                <a:close/>
                <a:moveTo>
                  <a:pt x="21600" y="10763"/>
                </a:moveTo>
                <a:lnTo>
                  <a:pt x="16683" y="5859"/>
                </a:lnTo>
                <a:lnTo>
                  <a:pt x="16683" y="8816"/>
                </a:lnTo>
                <a:lnTo>
                  <a:pt x="13718" y="8816"/>
                </a:lnTo>
                <a:lnTo>
                  <a:pt x="13718" y="12728"/>
                </a:lnTo>
                <a:lnTo>
                  <a:pt x="16683" y="12728"/>
                </a:lnTo>
                <a:lnTo>
                  <a:pt x="16683" y="15685"/>
                </a:lnTo>
                <a:lnTo>
                  <a:pt x="21600" y="10763"/>
                </a:lnTo>
                <a:close/>
                <a:moveTo>
                  <a:pt x="12817" y="13739"/>
                </a:moveTo>
                <a:lnTo>
                  <a:pt x="8895" y="13739"/>
                </a:lnTo>
                <a:lnTo>
                  <a:pt x="8895" y="16696"/>
                </a:lnTo>
                <a:lnTo>
                  <a:pt x="5930" y="16696"/>
                </a:lnTo>
                <a:lnTo>
                  <a:pt x="10847" y="21600"/>
                </a:lnTo>
                <a:lnTo>
                  <a:pt x="15782" y="16696"/>
                </a:lnTo>
                <a:lnTo>
                  <a:pt x="12817" y="16696"/>
                </a:lnTo>
                <a:lnTo>
                  <a:pt x="12817" y="13739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19" name="Google Shape;719;p58"/>
          <p:cNvSpPr/>
          <p:nvPr/>
        </p:nvSpPr>
        <p:spPr>
          <a:xfrm>
            <a:off x="5301411" y="3933223"/>
            <a:ext cx="279018" cy="279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9605" y="5974"/>
                </a:moveTo>
                <a:cubicBezTo>
                  <a:pt x="7583" y="5974"/>
                  <a:pt x="5951" y="7606"/>
                  <a:pt x="5951" y="9605"/>
                </a:cubicBezTo>
                <a:cubicBezTo>
                  <a:pt x="5951" y="11627"/>
                  <a:pt x="7606" y="13236"/>
                  <a:pt x="9605" y="13236"/>
                </a:cubicBezTo>
                <a:cubicBezTo>
                  <a:pt x="11627" y="13236"/>
                  <a:pt x="13236" y="11627"/>
                  <a:pt x="13236" y="9605"/>
                </a:cubicBezTo>
                <a:cubicBezTo>
                  <a:pt x="13236" y="7606"/>
                  <a:pt x="11604" y="5974"/>
                  <a:pt x="9605" y="5974"/>
                </a:cubicBezTo>
                <a:close/>
                <a:moveTo>
                  <a:pt x="19187" y="0"/>
                </a:moveTo>
                <a:lnTo>
                  <a:pt x="2390" y="0"/>
                </a:lnTo>
                <a:cubicBezTo>
                  <a:pt x="1103" y="0"/>
                  <a:pt x="0" y="1103"/>
                  <a:pt x="0" y="2413"/>
                </a:cubicBezTo>
                <a:lnTo>
                  <a:pt x="0" y="19210"/>
                </a:lnTo>
                <a:cubicBezTo>
                  <a:pt x="0" y="20497"/>
                  <a:pt x="1103" y="21600"/>
                  <a:pt x="2390" y="21600"/>
                </a:cubicBezTo>
                <a:lnTo>
                  <a:pt x="19187" y="21600"/>
                </a:lnTo>
                <a:cubicBezTo>
                  <a:pt x="20497" y="21600"/>
                  <a:pt x="21600" y="20497"/>
                  <a:pt x="21600" y="19210"/>
                </a:cubicBezTo>
                <a:lnTo>
                  <a:pt x="21600" y="2413"/>
                </a:lnTo>
                <a:cubicBezTo>
                  <a:pt x="21600" y="1103"/>
                  <a:pt x="20543" y="0"/>
                  <a:pt x="19187" y="0"/>
                </a:cubicBezTo>
                <a:close/>
                <a:moveTo>
                  <a:pt x="17510" y="19210"/>
                </a:moveTo>
                <a:lnTo>
                  <a:pt x="12891" y="14591"/>
                </a:lnTo>
                <a:cubicBezTo>
                  <a:pt x="11926" y="15235"/>
                  <a:pt x="10823" y="15580"/>
                  <a:pt x="9605" y="15580"/>
                </a:cubicBezTo>
                <a:cubicBezTo>
                  <a:pt x="6296" y="15580"/>
                  <a:pt x="3562" y="12914"/>
                  <a:pt x="3562" y="9536"/>
                </a:cubicBezTo>
                <a:cubicBezTo>
                  <a:pt x="3562" y="6158"/>
                  <a:pt x="6250" y="3516"/>
                  <a:pt x="9605" y="3516"/>
                </a:cubicBezTo>
                <a:cubicBezTo>
                  <a:pt x="12983" y="3516"/>
                  <a:pt x="15626" y="6158"/>
                  <a:pt x="15626" y="9536"/>
                </a:cubicBezTo>
                <a:cubicBezTo>
                  <a:pt x="15626" y="10777"/>
                  <a:pt x="15235" y="11880"/>
                  <a:pt x="14660" y="12845"/>
                </a:cubicBezTo>
                <a:lnTo>
                  <a:pt x="19256" y="17441"/>
                </a:lnTo>
                <a:lnTo>
                  <a:pt x="17510" y="1921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20" name="Google Shape;720;p58"/>
          <p:cNvSpPr/>
          <p:nvPr/>
        </p:nvSpPr>
        <p:spPr>
          <a:xfrm>
            <a:off x="6129127" y="1419691"/>
            <a:ext cx="310392" cy="3103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3601" y="6476"/>
                </a:moveTo>
                <a:lnTo>
                  <a:pt x="10790" y="9290"/>
                </a:lnTo>
                <a:lnTo>
                  <a:pt x="7999" y="6476"/>
                </a:lnTo>
                <a:lnTo>
                  <a:pt x="6490" y="8007"/>
                </a:lnTo>
                <a:lnTo>
                  <a:pt x="9281" y="10800"/>
                </a:lnTo>
                <a:lnTo>
                  <a:pt x="6490" y="13614"/>
                </a:lnTo>
                <a:lnTo>
                  <a:pt x="7999" y="15124"/>
                </a:lnTo>
                <a:lnTo>
                  <a:pt x="10790" y="12331"/>
                </a:lnTo>
                <a:lnTo>
                  <a:pt x="13601" y="15124"/>
                </a:lnTo>
                <a:lnTo>
                  <a:pt x="15110" y="13614"/>
                </a:lnTo>
                <a:lnTo>
                  <a:pt x="12319" y="10800"/>
                </a:lnTo>
                <a:lnTo>
                  <a:pt x="15110" y="8007"/>
                </a:lnTo>
                <a:lnTo>
                  <a:pt x="13601" y="6476"/>
                </a:lnTo>
                <a:close/>
                <a:moveTo>
                  <a:pt x="10790" y="0"/>
                </a:moveTo>
                <a:cubicBezTo>
                  <a:pt x="4857" y="0"/>
                  <a:pt x="0" y="4841"/>
                  <a:pt x="0" y="10800"/>
                </a:cubicBezTo>
                <a:cubicBezTo>
                  <a:pt x="0" y="16759"/>
                  <a:pt x="4857" y="21600"/>
                  <a:pt x="10790" y="21600"/>
                </a:cubicBezTo>
                <a:cubicBezTo>
                  <a:pt x="16743" y="21600"/>
                  <a:pt x="21600" y="16759"/>
                  <a:pt x="21600" y="10800"/>
                </a:cubicBezTo>
                <a:cubicBezTo>
                  <a:pt x="21600" y="4841"/>
                  <a:pt x="16743" y="0"/>
                  <a:pt x="10790" y="0"/>
                </a:cubicBezTo>
                <a:close/>
                <a:moveTo>
                  <a:pt x="10790" y="19448"/>
                </a:moveTo>
                <a:cubicBezTo>
                  <a:pt x="6015" y="19448"/>
                  <a:pt x="2170" y="15517"/>
                  <a:pt x="2170" y="10800"/>
                </a:cubicBezTo>
                <a:cubicBezTo>
                  <a:pt x="2170" y="6062"/>
                  <a:pt x="6077" y="2172"/>
                  <a:pt x="10790" y="2172"/>
                </a:cubicBezTo>
                <a:cubicBezTo>
                  <a:pt x="15523" y="2172"/>
                  <a:pt x="19430" y="6062"/>
                  <a:pt x="19430" y="10800"/>
                </a:cubicBezTo>
                <a:cubicBezTo>
                  <a:pt x="19430" y="15517"/>
                  <a:pt x="15523" y="19448"/>
                  <a:pt x="10790" y="19448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21" name="Google Shape;721;p58"/>
          <p:cNvSpPr/>
          <p:nvPr/>
        </p:nvSpPr>
        <p:spPr>
          <a:xfrm>
            <a:off x="6106826" y="2069370"/>
            <a:ext cx="328860" cy="2805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2307" y="0"/>
                </a:moveTo>
                <a:cubicBezTo>
                  <a:pt x="7239" y="0"/>
                  <a:pt x="3091" y="4856"/>
                  <a:pt x="3091" y="10789"/>
                </a:cubicBezTo>
                <a:lnTo>
                  <a:pt x="0" y="10789"/>
                </a:lnTo>
                <a:lnTo>
                  <a:pt x="3972" y="15461"/>
                </a:lnTo>
                <a:lnTo>
                  <a:pt x="4030" y="15645"/>
                </a:lnTo>
                <a:lnTo>
                  <a:pt x="8178" y="10789"/>
                </a:lnTo>
                <a:lnTo>
                  <a:pt x="5185" y="10789"/>
                </a:lnTo>
                <a:cubicBezTo>
                  <a:pt x="5185" y="6139"/>
                  <a:pt x="8393" y="2405"/>
                  <a:pt x="12365" y="2405"/>
                </a:cubicBezTo>
                <a:cubicBezTo>
                  <a:pt x="16337" y="2405"/>
                  <a:pt x="19546" y="6116"/>
                  <a:pt x="19546" y="10789"/>
                </a:cubicBezTo>
                <a:cubicBezTo>
                  <a:pt x="19546" y="15438"/>
                  <a:pt x="16337" y="19195"/>
                  <a:pt x="12365" y="19195"/>
                </a:cubicBezTo>
                <a:cubicBezTo>
                  <a:pt x="10389" y="19195"/>
                  <a:pt x="8609" y="18233"/>
                  <a:pt x="7298" y="16744"/>
                </a:cubicBezTo>
                <a:lnTo>
                  <a:pt x="5850" y="18416"/>
                </a:lnTo>
                <a:cubicBezTo>
                  <a:pt x="7513" y="20363"/>
                  <a:pt x="9822" y="21600"/>
                  <a:pt x="12365" y="21600"/>
                </a:cubicBezTo>
                <a:cubicBezTo>
                  <a:pt x="17452" y="21600"/>
                  <a:pt x="21600" y="16721"/>
                  <a:pt x="21600" y="10789"/>
                </a:cubicBezTo>
                <a:cubicBezTo>
                  <a:pt x="21600" y="4833"/>
                  <a:pt x="17393" y="0"/>
                  <a:pt x="12307" y="0"/>
                </a:cubicBezTo>
                <a:close/>
                <a:moveTo>
                  <a:pt x="11328" y="6024"/>
                </a:moveTo>
                <a:lnTo>
                  <a:pt x="11328" y="12025"/>
                </a:lnTo>
                <a:lnTo>
                  <a:pt x="15691" y="15072"/>
                </a:lnTo>
                <a:lnTo>
                  <a:pt x="16396" y="13652"/>
                </a:lnTo>
                <a:lnTo>
                  <a:pt x="12815" y="11132"/>
                </a:lnTo>
                <a:lnTo>
                  <a:pt x="12815" y="6024"/>
                </a:lnTo>
                <a:lnTo>
                  <a:pt x="11328" y="6024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22" name="Google Shape;722;p58"/>
          <p:cNvSpPr/>
          <p:nvPr/>
        </p:nvSpPr>
        <p:spPr>
          <a:xfrm>
            <a:off x="6123879" y="2673543"/>
            <a:ext cx="310392" cy="2647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8578" y="21600"/>
                </a:moveTo>
                <a:lnTo>
                  <a:pt x="8578" y="13995"/>
                </a:lnTo>
                <a:lnTo>
                  <a:pt x="12898" y="13995"/>
                </a:lnTo>
                <a:lnTo>
                  <a:pt x="12898" y="21600"/>
                </a:lnTo>
                <a:lnTo>
                  <a:pt x="18334" y="21600"/>
                </a:lnTo>
                <a:lnTo>
                  <a:pt x="18334" y="11468"/>
                </a:lnTo>
                <a:lnTo>
                  <a:pt x="21600" y="11468"/>
                </a:lnTo>
                <a:lnTo>
                  <a:pt x="10790" y="0"/>
                </a:lnTo>
                <a:lnTo>
                  <a:pt x="0" y="11468"/>
                </a:lnTo>
                <a:lnTo>
                  <a:pt x="3266" y="11468"/>
                </a:lnTo>
                <a:lnTo>
                  <a:pt x="3266" y="21600"/>
                </a:lnTo>
                <a:lnTo>
                  <a:pt x="8578" y="21600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23" name="Google Shape;723;p58"/>
          <p:cNvSpPr/>
          <p:nvPr/>
        </p:nvSpPr>
        <p:spPr>
          <a:xfrm>
            <a:off x="6171101" y="3229448"/>
            <a:ext cx="248815" cy="326322"/>
          </a:xfrm>
          <a:custGeom>
            <a:avLst/>
            <a:gdLst/>
            <a:ahLst/>
            <a:cxnLst/>
            <a:rect l="l" t="t" r="r" b="b"/>
            <a:pathLst>
              <a:path w="21482" h="21600" extrusionOk="0">
                <a:moveTo>
                  <a:pt x="18929" y="7226"/>
                </a:moveTo>
                <a:lnTo>
                  <a:pt x="17542" y="7226"/>
                </a:lnTo>
                <a:lnTo>
                  <a:pt x="17542" y="5178"/>
                </a:lnTo>
                <a:cubicBezTo>
                  <a:pt x="17542" y="2343"/>
                  <a:pt x="14588" y="0"/>
                  <a:pt x="10813" y="0"/>
                </a:cubicBezTo>
                <a:cubicBezTo>
                  <a:pt x="7037" y="0"/>
                  <a:pt x="4058" y="2284"/>
                  <a:pt x="4058" y="5178"/>
                </a:cubicBezTo>
                <a:lnTo>
                  <a:pt x="4058" y="7226"/>
                </a:lnTo>
                <a:lnTo>
                  <a:pt x="2697" y="7226"/>
                </a:lnTo>
                <a:cubicBezTo>
                  <a:pt x="1233" y="7226"/>
                  <a:pt x="0" y="8171"/>
                  <a:pt x="0" y="9274"/>
                </a:cubicBezTo>
                <a:lnTo>
                  <a:pt x="0" y="19533"/>
                </a:lnTo>
                <a:cubicBezTo>
                  <a:pt x="0" y="20655"/>
                  <a:pt x="1233" y="21600"/>
                  <a:pt x="2697" y="21600"/>
                </a:cubicBezTo>
                <a:lnTo>
                  <a:pt x="18775" y="21600"/>
                </a:lnTo>
                <a:cubicBezTo>
                  <a:pt x="20239" y="21600"/>
                  <a:pt x="21472" y="20655"/>
                  <a:pt x="21472" y="19533"/>
                </a:cubicBezTo>
                <a:lnTo>
                  <a:pt x="21472" y="9274"/>
                </a:lnTo>
                <a:cubicBezTo>
                  <a:pt x="21600" y="8112"/>
                  <a:pt x="20444" y="7226"/>
                  <a:pt x="18929" y="7226"/>
                </a:cubicBezTo>
                <a:close/>
                <a:moveTo>
                  <a:pt x="10890" y="16422"/>
                </a:moveTo>
                <a:cubicBezTo>
                  <a:pt x="9426" y="16422"/>
                  <a:pt x="8193" y="15476"/>
                  <a:pt x="8193" y="14393"/>
                </a:cubicBezTo>
                <a:cubicBezTo>
                  <a:pt x="8193" y="13291"/>
                  <a:pt x="9452" y="12346"/>
                  <a:pt x="10890" y="12346"/>
                </a:cubicBezTo>
                <a:cubicBezTo>
                  <a:pt x="12354" y="12346"/>
                  <a:pt x="13561" y="13291"/>
                  <a:pt x="13561" y="14393"/>
                </a:cubicBezTo>
                <a:cubicBezTo>
                  <a:pt x="13561" y="15476"/>
                  <a:pt x="12405" y="16422"/>
                  <a:pt x="10890" y="16422"/>
                </a:cubicBezTo>
                <a:close/>
                <a:moveTo>
                  <a:pt x="6755" y="7226"/>
                </a:moveTo>
                <a:lnTo>
                  <a:pt x="6755" y="5178"/>
                </a:lnTo>
                <a:cubicBezTo>
                  <a:pt x="6755" y="3387"/>
                  <a:pt x="8655" y="2008"/>
                  <a:pt x="10890" y="2008"/>
                </a:cubicBezTo>
                <a:cubicBezTo>
                  <a:pt x="13150" y="2008"/>
                  <a:pt x="15025" y="3446"/>
                  <a:pt x="15025" y="5178"/>
                </a:cubicBezTo>
                <a:lnTo>
                  <a:pt x="15025" y="7226"/>
                </a:lnTo>
                <a:lnTo>
                  <a:pt x="6755" y="7226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24" name="Google Shape;724;p58"/>
          <p:cNvSpPr/>
          <p:nvPr/>
        </p:nvSpPr>
        <p:spPr>
          <a:xfrm>
            <a:off x="6126504" y="3917283"/>
            <a:ext cx="343548" cy="2950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5835" y="7983"/>
                </a:moveTo>
                <a:lnTo>
                  <a:pt x="11567" y="500"/>
                </a:lnTo>
                <a:cubicBezTo>
                  <a:pt x="11362" y="174"/>
                  <a:pt x="11099" y="0"/>
                  <a:pt x="10781" y="0"/>
                </a:cubicBezTo>
                <a:cubicBezTo>
                  <a:pt x="10482" y="0"/>
                  <a:pt x="10145" y="174"/>
                  <a:pt x="9976" y="500"/>
                </a:cubicBezTo>
                <a:lnTo>
                  <a:pt x="5709" y="7918"/>
                </a:lnTo>
                <a:lnTo>
                  <a:pt x="992" y="7918"/>
                </a:lnTo>
                <a:cubicBezTo>
                  <a:pt x="468" y="7918"/>
                  <a:pt x="0" y="8418"/>
                  <a:pt x="0" y="9092"/>
                </a:cubicBezTo>
                <a:cubicBezTo>
                  <a:pt x="0" y="9201"/>
                  <a:pt x="0" y="9266"/>
                  <a:pt x="56" y="9397"/>
                </a:cubicBezTo>
                <a:lnTo>
                  <a:pt x="2527" y="19947"/>
                </a:lnTo>
                <a:cubicBezTo>
                  <a:pt x="2751" y="20926"/>
                  <a:pt x="3538" y="21600"/>
                  <a:pt x="4436" y="21600"/>
                </a:cubicBezTo>
                <a:lnTo>
                  <a:pt x="17164" y="21600"/>
                </a:lnTo>
                <a:cubicBezTo>
                  <a:pt x="18062" y="21600"/>
                  <a:pt x="18811" y="20926"/>
                  <a:pt x="19073" y="19947"/>
                </a:cubicBezTo>
                <a:lnTo>
                  <a:pt x="21544" y="9397"/>
                </a:lnTo>
                <a:lnTo>
                  <a:pt x="21600" y="9092"/>
                </a:lnTo>
                <a:cubicBezTo>
                  <a:pt x="21600" y="8462"/>
                  <a:pt x="21188" y="7918"/>
                  <a:pt x="20589" y="7918"/>
                </a:cubicBezTo>
                <a:lnTo>
                  <a:pt x="15835" y="7918"/>
                </a:lnTo>
                <a:lnTo>
                  <a:pt x="15835" y="7983"/>
                </a:lnTo>
                <a:close/>
                <a:moveTo>
                  <a:pt x="7824" y="7983"/>
                </a:moveTo>
                <a:lnTo>
                  <a:pt x="10781" y="2937"/>
                </a:lnTo>
                <a:lnTo>
                  <a:pt x="13739" y="7983"/>
                </a:lnTo>
                <a:lnTo>
                  <a:pt x="7824" y="7983"/>
                </a:lnTo>
                <a:close/>
                <a:moveTo>
                  <a:pt x="10725" y="17076"/>
                </a:moveTo>
                <a:cubicBezTo>
                  <a:pt x="9658" y="17076"/>
                  <a:pt x="8760" y="16031"/>
                  <a:pt x="8760" y="14792"/>
                </a:cubicBezTo>
                <a:cubicBezTo>
                  <a:pt x="8760" y="13573"/>
                  <a:pt x="9677" y="12529"/>
                  <a:pt x="10725" y="12529"/>
                </a:cubicBezTo>
                <a:cubicBezTo>
                  <a:pt x="11792" y="12529"/>
                  <a:pt x="12672" y="13573"/>
                  <a:pt x="12672" y="14792"/>
                </a:cubicBezTo>
                <a:cubicBezTo>
                  <a:pt x="12672" y="16031"/>
                  <a:pt x="11829" y="17076"/>
                  <a:pt x="10725" y="17076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25" name="Google Shape;725;p58"/>
          <p:cNvSpPr/>
          <p:nvPr/>
        </p:nvSpPr>
        <p:spPr>
          <a:xfrm>
            <a:off x="994919" y="1419691"/>
            <a:ext cx="279018" cy="3103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23" y="0"/>
                </a:moveTo>
                <a:cubicBezTo>
                  <a:pt x="12110" y="0"/>
                  <a:pt x="13236" y="993"/>
                  <a:pt x="13236" y="2172"/>
                </a:cubicBezTo>
                <a:cubicBezTo>
                  <a:pt x="13236" y="3331"/>
                  <a:pt x="12110" y="4324"/>
                  <a:pt x="10823" y="4324"/>
                </a:cubicBezTo>
                <a:cubicBezTo>
                  <a:pt x="9513" y="4324"/>
                  <a:pt x="8433" y="3331"/>
                  <a:pt x="8433" y="2172"/>
                </a:cubicBezTo>
                <a:cubicBezTo>
                  <a:pt x="8433" y="931"/>
                  <a:pt x="9513" y="0"/>
                  <a:pt x="10823" y="0"/>
                </a:cubicBezTo>
                <a:close/>
                <a:moveTo>
                  <a:pt x="14454" y="7531"/>
                </a:moveTo>
                <a:lnTo>
                  <a:pt x="14454" y="21600"/>
                </a:lnTo>
                <a:lnTo>
                  <a:pt x="12064" y="21600"/>
                </a:lnTo>
                <a:lnTo>
                  <a:pt x="12064" y="15124"/>
                </a:lnTo>
                <a:lnTo>
                  <a:pt x="9651" y="15124"/>
                </a:lnTo>
                <a:lnTo>
                  <a:pt x="9651" y="21600"/>
                </a:lnTo>
                <a:lnTo>
                  <a:pt x="7261" y="21600"/>
                </a:lnTo>
                <a:lnTo>
                  <a:pt x="7261" y="7531"/>
                </a:lnTo>
                <a:lnTo>
                  <a:pt x="0" y="7531"/>
                </a:lnTo>
                <a:lnTo>
                  <a:pt x="0" y="5379"/>
                </a:lnTo>
                <a:lnTo>
                  <a:pt x="21600" y="5379"/>
                </a:lnTo>
                <a:lnTo>
                  <a:pt x="21600" y="7531"/>
                </a:lnTo>
                <a:lnTo>
                  <a:pt x="14454" y="7531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26" name="Google Shape;726;p58"/>
          <p:cNvSpPr/>
          <p:nvPr/>
        </p:nvSpPr>
        <p:spPr>
          <a:xfrm>
            <a:off x="980489" y="2047071"/>
            <a:ext cx="296082" cy="32632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282" y="16426"/>
                </a:moveTo>
                <a:lnTo>
                  <a:pt x="5715" y="16426"/>
                </a:lnTo>
                <a:lnTo>
                  <a:pt x="5715" y="9207"/>
                </a:lnTo>
                <a:lnTo>
                  <a:pt x="2282" y="9207"/>
                </a:lnTo>
                <a:lnTo>
                  <a:pt x="2282" y="16426"/>
                </a:lnTo>
                <a:close/>
                <a:moveTo>
                  <a:pt x="9083" y="16426"/>
                </a:moveTo>
                <a:lnTo>
                  <a:pt x="12517" y="16426"/>
                </a:lnTo>
                <a:lnTo>
                  <a:pt x="12517" y="9207"/>
                </a:lnTo>
                <a:lnTo>
                  <a:pt x="9083" y="9207"/>
                </a:lnTo>
                <a:lnTo>
                  <a:pt x="9083" y="16426"/>
                </a:lnTo>
                <a:close/>
                <a:moveTo>
                  <a:pt x="0" y="21600"/>
                </a:moveTo>
                <a:lnTo>
                  <a:pt x="21600" y="21600"/>
                </a:lnTo>
                <a:lnTo>
                  <a:pt x="21600" y="18492"/>
                </a:lnTo>
                <a:lnTo>
                  <a:pt x="0" y="18492"/>
                </a:lnTo>
                <a:lnTo>
                  <a:pt x="0" y="21600"/>
                </a:lnTo>
                <a:close/>
                <a:moveTo>
                  <a:pt x="15885" y="16426"/>
                </a:moveTo>
                <a:lnTo>
                  <a:pt x="19318" y="16426"/>
                </a:lnTo>
                <a:lnTo>
                  <a:pt x="19318" y="9207"/>
                </a:lnTo>
                <a:lnTo>
                  <a:pt x="15885" y="9207"/>
                </a:lnTo>
                <a:lnTo>
                  <a:pt x="15885" y="16426"/>
                </a:lnTo>
                <a:close/>
                <a:moveTo>
                  <a:pt x="10800" y="0"/>
                </a:moveTo>
                <a:lnTo>
                  <a:pt x="0" y="5154"/>
                </a:lnTo>
                <a:lnTo>
                  <a:pt x="0" y="7220"/>
                </a:lnTo>
                <a:lnTo>
                  <a:pt x="21600" y="7220"/>
                </a:lnTo>
                <a:lnTo>
                  <a:pt x="21600" y="5154"/>
                </a:lnTo>
                <a:lnTo>
                  <a:pt x="10800" y="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27" name="Google Shape;727;p58"/>
          <p:cNvSpPr/>
          <p:nvPr/>
        </p:nvSpPr>
        <p:spPr>
          <a:xfrm>
            <a:off x="996231" y="2659252"/>
            <a:ext cx="295002" cy="279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09" y="19187"/>
                </a:moveTo>
                <a:cubicBezTo>
                  <a:pt x="20509" y="20497"/>
                  <a:pt x="19462" y="21600"/>
                  <a:pt x="18218" y="21600"/>
                </a:cubicBezTo>
                <a:lnTo>
                  <a:pt x="2269" y="21600"/>
                </a:lnTo>
                <a:cubicBezTo>
                  <a:pt x="982" y="21600"/>
                  <a:pt x="0" y="20497"/>
                  <a:pt x="0" y="19187"/>
                </a:cubicBezTo>
                <a:lnTo>
                  <a:pt x="0" y="2390"/>
                </a:lnTo>
                <a:cubicBezTo>
                  <a:pt x="0" y="1103"/>
                  <a:pt x="982" y="0"/>
                  <a:pt x="2269" y="0"/>
                </a:cubicBezTo>
                <a:lnTo>
                  <a:pt x="18218" y="0"/>
                </a:lnTo>
                <a:cubicBezTo>
                  <a:pt x="19462" y="0"/>
                  <a:pt x="20509" y="1103"/>
                  <a:pt x="20509" y="2390"/>
                </a:cubicBezTo>
                <a:lnTo>
                  <a:pt x="20509" y="3631"/>
                </a:lnTo>
                <a:lnTo>
                  <a:pt x="10211" y="3631"/>
                </a:lnTo>
                <a:cubicBezTo>
                  <a:pt x="8924" y="3631"/>
                  <a:pt x="7942" y="4734"/>
                  <a:pt x="7942" y="6020"/>
                </a:cubicBezTo>
                <a:lnTo>
                  <a:pt x="7942" y="15626"/>
                </a:lnTo>
                <a:cubicBezTo>
                  <a:pt x="7942" y="16935"/>
                  <a:pt x="8924" y="18038"/>
                  <a:pt x="10211" y="18038"/>
                </a:cubicBezTo>
                <a:lnTo>
                  <a:pt x="20509" y="18038"/>
                </a:lnTo>
                <a:lnTo>
                  <a:pt x="20509" y="19187"/>
                </a:lnTo>
                <a:close/>
                <a:moveTo>
                  <a:pt x="10211" y="15557"/>
                </a:moveTo>
                <a:lnTo>
                  <a:pt x="21600" y="15557"/>
                </a:lnTo>
                <a:lnTo>
                  <a:pt x="21600" y="5974"/>
                </a:lnTo>
                <a:lnTo>
                  <a:pt x="10211" y="5974"/>
                </a:lnTo>
                <a:lnTo>
                  <a:pt x="10211" y="15557"/>
                </a:lnTo>
                <a:close/>
                <a:moveTo>
                  <a:pt x="14771" y="12592"/>
                </a:moveTo>
                <a:cubicBezTo>
                  <a:pt x="13855" y="12592"/>
                  <a:pt x="13047" y="11811"/>
                  <a:pt x="13047" y="10754"/>
                </a:cubicBezTo>
                <a:cubicBezTo>
                  <a:pt x="13047" y="9789"/>
                  <a:pt x="13789" y="8939"/>
                  <a:pt x="14771" y="8939"/>
                </a:cubicBezTo>
                <a:cubicBezTo>
                  <a:pt x="15753" y="8939"/>
                  <a:pt x="16495" y="9697"/>
                  <a:pt x="16495" y="10754"/>
                </a:cubicBezTo>
                <a:cubicBezTo>
                  <a:pt x="16495" y="11788"/>
                  <a:pt x="15753" y="12592"/>
                  <a:pt x="14771" y="12592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28" name="Google Shape;728;p58"/>
          <p:cNvSpPr/>
          <p:nvPr/>
        </p:nvSpPr>
        <p:spPr>
          <a:xfrm>
            <a:off x="994919" y="3276719"/>
            <a:ext cx="279018" cy="279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415"/>
                </a:moveTo>
                <a:lnTo>
                  <a:pt x="0" y="19185"/>
                </a:lnTo>
                <a:cubicBezTo>
                  <a:pt x="0" y="20496"/>
                  <a:pt x="1034" y="21600"/>
                  <a:pt x="2390" y="21600"/>
                </a:cubicBezTo>
                <a:lnTo>
                  <a:pt x="19187" y="21600"/>
                </a:lnTo>
                <a:cubicBezTo>
                  <a:pt x="20497" y="21600"/>
                  <a:pt x="21600" y="20496"/>
                  <a:pt x="21600" y="19185"/>
                </a:cubicBezTo>
                <a:lnTo>
                  <a:pt x="21600" y="2415"/>
                </a:lnTo>
                <a:cubicBezTo>
                  <a:pt x="21600" y="1104"/>
                  <a:pt x="20497" y="0"/>
                  <a:pt x="19187" y="0"/>
                </a:cubicBezTo>
                <a:lnTo>
                  <a:pt x="2459" y="0"/>
                </a:lnTo>
                <a:cubicBezTo>
                  <a:pt x="1103" y="0"/>
                  <a:pt x="0" y="1035"/>
                  <a:pt x="0" y="2415"/>
                </a:cubicBezTo>
                <a:close/>
                <a:moveTo>
                  <a:pt x="14454" y="7200"/>
                </a:moveTo>
                <a:cubicBezTo>
                  <a:pt x="14454" y="9224"/>
                  <a:pt x="12822" y="10835"/>
                  <a:pt x="10823" y="10835"/>
                </a:cubicBezTo>
                <a:cubicBezTo>
                  <a:pt x="8801" y="10835"/>
                  <a:pt x="7192" y="9201"/>
                  <a:pt x="7192" y="7200"/>
                </a:cubicBezTo>
                <a:cubicBezTo>
                  <a:pt x="7192" y="5176"/>
                  <a:pt x="8801" y="3565"/>
                  <a:pt x="10823" y="3565"/>
                </a:cubicBezTo>
                <a:cubicBezTo>
                  <a:pt x="12822" y="3565"/>
                  <a:pt x="14454" y="5199"/>
                  <a:pt x="14454" y="7200"/>
                </a:cubicBezTo>
                <a:close/>
                <a:moveTo>
                  <a:pt x="3631" y="16792"/>
                </a:moveTo>
                <a:cubicBezTo>
                  <a:pt x="3631" y="14423"/>
                  <a:pt x="8410" y="13112"/>
                  <a:pt x="10823" y="13112"/>
                </a:cubicBezTo>
                <a:cubicBezTo>
                  <a:pt x="13213" y="13112"/>
                  <a:pt x="18038" y="14423"/>
                  <a:pt x="18038" y="16792"/>
                </a:cubicBezTo>
                <a:lnTo>
                  <a:pt x="18038" y="18035"/>
                </a:lnTo>
                <a:lnTo>
                  <a:pt x="3631" y="18035"/>
                </a:lnTo>
                <a:lnTo>
                  <a:pt x="3631" y="16792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29" name="Google Shape;729;p58"/>
          <p:cNvSpPr/>
          <p:nvPr/>
        </p:nvSpPr>
        <p:spPr>
          <a:xfrm>
            <a:off x="964749" y="3884853"/>
            <a:ext cx="313146" cy="3274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28" y="8259"/>
                </a:moveTo>
                <a:lnTo>
                  <a:pt x="12878" y="8259"/>
                </a:lnTo>
                <a:lnTo>
                  <a:pt x="12878" y="5160"/>
                </a:lnTo>
                <a:lnTo>
                  <a:pt x="16113" y="5160"/>
                </a:lnTo>
                <a:lnTo>
                  <a:pt x="16113" y="3100"/>
                </a:lnTo>
                <a:lnTo>
                  <a:pt x="12878" y="3100"/>
                </a:lnTo>
                <a:lnTo>
                  <a:pt x="12878" y="0"/>
                </a:lnTo>
                <a:lnTo>
                  <a:pt x="10728" y="0"/>
                </a:lnTo>
                <a:lnTo>
                  <a:pt x="10728" y="3100"/>
                </a:lnTo>
                <a:lnTo>
                  <a:pt x="7493" y="3100"/>
                </a:lnTo>
                <a:lnTo>
                  <a:pt x="7493" y="5160"/>
                </a:lnTo>
                <a:lnTo>
                  <a:pt x="10728" y="5160"/>
                </a:lnTo>
                <a:lnTo>
                  <a:pt x="10728" y="8259"/>
                </a:lnTo>
                <a:close/>
                <a:moveTo>
                  <a:pt x="6470" y="17500"/>
                </a:moveTo>
                <a:cubicBezTo>
                  <a:pt x="5303" y="17500"/>
                  <a:pt x="4320" y="18461"/>
                  <a:pt x="4320" y="19560"/>
                </a:cubicBezTo>
                <a:cubicBezTo>
                  <a:pt x="4320" y="20678"/>
                  <a:pt x="5241" y="21600"/>
                  <a:pt x="6470" y="21600"/>
                </a:cubicBezTo>
                <a:cubicBezTo>
                  <a:pt x="7678" y="21600"/>
                  <a:pt x="8599" y="20678"/>
                  <a:pt x="8599" y="19560"/>
                </a:cubicBezTo>
                <a:cubicBezTo>
                  <a:pt x="8599" y="18461"/>
                  <a:pt x="7616" y="17500"/>
                  <a:pt x="6470" y="17500"/>
                </a:cubicBezTo>
                <a:close/>
                <a:moveTo>
                  <a:pt x="17157" y="17500"/>
                </a:moveTo>
                <a:cubicBezTo>
                  <a:pt x="15990" y="17500"/>
                  <a:pt x="15007" y="18461"/>
                  <a:pt x="15007" y="19560"/>
                </a:cubicBezTo>
                <a:cubicBezTo>
                  <a:pt x="15007" y="20678"/>
                  <a:pt x="15929" y="21600"/>
                  <a:pt x="17157" y="21600"/>
                </a:cubicBezTo>
                <a:cubicBezTo>
                  <a:pt x="18365" y="21600"/>
                  <a:pt x="19286" y="20678"/>
                  <a:pt x="19286" y="19560"/>
                </a:cubicBezTo>
                <a:cubicBezTo>
                  <a:pt x="19286" y="18461"/>
                  <a:pt x="18304" y="17500"/>
                  <a:pt x="17157" y="17500"/>
                </a:cubicBezTo>
                <a:close/>
                <a:moveTo>
                  <a:pt x="6634" y="14184"/>
                </a:moveTo>
                <a:lnTo>
                  <a:pt x="6695" y="14066"/>
                </a:lnTo>
                <a:lnTo>
                  <a:pt x="7678" y="12419"/>
                </a:lnTo>
                <a:lnTo>
                  <a:pt x="15601" y="12419"/>
                </a:lnTo>
                <a:cubicBezTo>
                  <a:pt x="16400" y="12419"/>
                  <a:pt x="17096" y="11967"/>
                  <a:pt x="17444" y="11359"/>
                </a:cubicBezTo>
                <a:lnTo>
                  <a:pt x="21600" y="4159"/>
                </a:lnTo>
                <a:lnTo>
                  <a:pt x="19757" y="3159"/>
                </a:lnTo>
                <a:lnTo>
                  <a:pt x="18590" y="5219"/>
                </a:lnTo>
                <a:lnTo>
                  <a:pt x="15642" y="10359"/>
                </a:lnTo>
                <a:lnTo>
                  <a:pt x="8087" y="10359"/>
                </a:lnTo>
                <a:lnTo>
                  <a:pt x="7964" y="10084"/>
                </a:lnTo>
                <a:lnTo>
                  <a:pt x="5589" y="5219"/>
                </a:lnTo>
                <a:lnTo>
                  <a:pt x="4545" y="3159"/>
                </a:lnTo>
                <a:lnTo>
                  <a:pt x="3583" y="1118"/>
                </a:lnTo>
                <a:lnTo>
                  <a:pt x="0" y="1118"/>
                </a:lnTo>
                <a:lnTo>
                  <a:pt x="0" y="3159"/>
                </a:lnTo>
                <a:lnTo>
                  <a:pt x="2129" y="3159"/>
                </a:lnTo>
                <a:lnTo>
                  <a:pt x="5999" y="10967"/>
                </a:lnTo>
                <a:lnTo>
                  <a:pt x="4545" y="13458"/>
                </a:lnTo>
                <a:cubicBezTo>
                  <a:pt x="4381" y="13733"/>
                  <a:pt x="4259" y="14066"/>
                  <a:pt x="4259" y="14459"/>
                </a:cubicBezTo>
                <a:cubicBezTo>
                  <a:pt x="4259" y="15557"/>
                  <a:pt x="5241" y="16499"/>
                  <a:pt x="6408" y="16499"/>
                </a:cubicBezTo>
                <a:lnTo>
                  <a:pt x="19225" y="16499"/>
                </a:lnTo>
                <a:lnTo>
                  <a:pt x="19225" y="14459"/>
                </a:lnTo>
                <a:lnTo>
                  <a:pt x="6859" y="14459"/>
                </a:lnTo>
                <a:cubicBezTo>
                  <a:pt x="6756" y="14400"/>
                  <a:pt x="6634" y="14282"/>
                  <a:pt x="6634" y="14184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0" name="Google Shape;730;p58"/>
          <p:cNvSpPr/>
          <p:nvPr/>
        </p:nvSpPr>
        <p:spPr>
          <a:xfrm>
            <a:off x="1826573" y="2627922"/>
            <a:ext cx="310392" cy="3103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448" y="0"/>
                </a:moveTo>
                <a:lnTo>
                  <a:pt x="2152" y="0"/>
                </a:lnTo>
                <a:cubicBezTo>
                  <a:pt x="993" y="0"/>
                  <a:pt x="0" y="993"/>
                  <a:pt x="0" y="2152"/>
                </a:cubicBezTo>
                <a:lnTo>
                  <a:pt x="0" y="21600"/>
                </a:lnTo>
                <a:lnTo>
                  <a:pt x="4324" y="17276"/>
                </a:lnTo>
                <a:lnTo>
                  <a:pt x="19448" y="17276"/>
                </a:lnTo>
                <a:cubicBezTo>
                  <a:pt x="20607" y="17276"/>
                  <a:pt x="21600" y="16283"/>
                  <a:pt x="21600" y="15124"/>
                </a:cubicBezTo>
                <a:lnTo>
                  <a:pt x="21600" y="2152"/>
                </a:lnTo>
                <a:cubicBezTo>
                  <a:pt x="21600" y="993"/>
                  <a:pt x="20669" y="0"/>
                  <a:pt x="19448" y="0"/>
                </a:cubicBezTo>
                <a:close/>
                <a:moveTo>
                  <a:pt x="11917" y="9745"/>
                </a:moveTo>
                <a:lnTo>
                  <a:pt x="9745" y="9745"/>
                </a:lnTo>
                <a:lnTo>
                  <a:pt x="9745" y="3269"/>
                </a:lnTo>
                <a:lnTo>
                  <a:pt x="11917" y="3269"/>
                </a:lnTo>
                <a:lnTo>
                  <a:pt x="11917" y="9745"/>
                </a:lnTo>
                <a:close/>
                <a:moveTo>
                  <a:pt x="11917" y="14069"/>
                </a:moveTo>
                <a:lnTo>
                  <a:pt x="9745" y="14069"/>
                </a:lnTo>
                <a:lnTo>
                  <a:pt x="9745" y="11917"/>
                </a:lnTo>
                <a:lnTo>
                  <a:pt x="11917" y="11917"/>
                </a:lnTo>
                <a:lnTo>
                  <a:pt x="11917" y="14069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1" name="Google Shape;731;p58"/>
          <p:cNvSpPr/>
          <p:nvPr/>
        </p:nvSpPr>
        <p:spPr>
          <a:xfrm>
            <a:off x="1810831" y="3276719"/>
            <a:ext cx="342090" cy="279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5697" y="10835"/>
                </a:moveTo>
                <a:lnTo>
                  <a:pt x="15697" y="14469"/>
                </a:lnTo>
                <a:lnTo>
                  <a:pt x="12727" y="14469"/>
                </a:lnTo>
                <a:lnTo>
                  <a:pt x="12727" y="16884"/>
                </a:lnTo>
                <a:lnTo>
                  <a:pt x="17671" y="16884"/>
                </a:lnTo>
                <a:lnTo>
                  <a:pt x="17671" y="10835"/>
                </a:lnTo>
                <a:lnTo>
                  <a:pt x="15697" y="10835"/>
                </a:lnTo>
                <a:close/>
                <a:moveTo>
                  <a:pt x="8817" y="7269"/>
                </a:moveTo>
                <a:lnTo>
                  <a:pt x="8817" y="4877"/>
                </a:lnTo>
                <a:lnTo>
                  <a:pt x="3873" y="4877"/>
                </a:lnTo>
                <a:lnTo>
                  <a:pt x="3873" y="10904"/>
                </a:lnTo>
                <a:lnTo>
                  <a:pt x="5846" y="10904"/>
                </a:lnTo>
                <a:lnTo>
                  <a:pt x="5846" y="7269"/>
                </a:lnTo>
                <a:lnTo>
                  <a:pt x="8817" y="7269"/>
                </a:lnTo>
                <a:close/>
                <a:moveTo>
                  <a:pt x="19626" y="0"/>
                </a:moveTo>
                <a:lnTo>
                  <a:pt x="1974" y="0"/>
                </a:lnTo>
                <a:cubicBezTo>
                  <a:pt x="902" y="0"/>
                  <a:pt x="0" y="1104"/>
                  <a:pt x="0" y="2392"/>
                </a:cubicBezTo>
                <a:lnTo>
                  <a:pt x="0" y="19185"/>
                </a:lnTo>
                <a:cubicBezTo>
                  <a:pt x="0" y="20496"/>
                  <a:pt x="902" y="21600"/>
                  <a:pt x="1974" y="21600"/>
                </a:cubicBezTo>
                <a:lnTo>
                  <a:pt x="19626" y="21600"/>
                </a:lnTo>
                <a:cubicBezTo>
                  <a:pt x="20698" y="21600"/>
                  <a:pt x="21600" y="20496"/>
                  <a:pt x="21600" y="19185"/>
                </a:cubicBezTo>
                <a:lnTo>
                  <a:pt x="21600" y="2392"/>
                </a:lnTo>
                <a:cubicBezTo>
                  <a:pt x="21600" y="1104"/>
                  <a:pt x="20698" y="0"/>
                  <a:pt x="19626" y="0"/>
                </a:cubicBezTo>
                <a:close/>
                <a:moveTo>
                  <a:pt x="1974" y="19254"/>
                </a:moveTo>
                <a:lnTo>
                  <a:pt x="1974" y="2392"/>
                </a:lnTo>
                <a:lnTo>
                  <a:pt x="19626" y="2392"/>
                </a:lnTo>
                <a:lnTo>
                  <a:pt x="19626" y="19254"/>
                </a:lnTo>
                <a:lnTo>
                  <a:pt x="1974" y="19254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2" name="Google Shape;732;p58"/>
          <p:cNvSpPr/>
          <p:nvPr/>
        </p:nvSpPr>
        <p:spPr>
          <a:xfrm>
            <a:off x="1842314" y="3933223"/>
            <a:ext cx="279018" cy="279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08" y="0"/>
                </a:moveTo>
                <a:lnTo>
                  <a:pt x="2392" y="0"/>
                </a:lnTo>
                <a:cubicBezTo>
                  <a:pt x="1081" y="0"/>
                  <a:pt x="0" y="1103"/>
                  <a:pt x="0" y="2413"/>
                </a:cubicBezTo>
                <a:lnTo>
                  <a:pt x="0" y="19187"/>
                </a:lnTo>
                <a:cubicBezTo>
                  <a:pt x="0" y="20497"/>
                  <a:pt x="1081" y="21600"/>
                  <a:pt x="2392" y="21600"/>
                </a:cubicBezTo>
                <a:lnTo>
                  <a:pt x="19208" y="21600"/>
                </a:lnTo>
                <a:cubicBezTo>
                  <a:pt x="20496" y="21600"/>
                  <a:pt x="21600" y="20497"/>
                  <a:pt x="21600" y="19187"/>
                </a:cubicBezTo>
                <a:lnTo>
                  <a:pt x="21600" y="2413"/>
                </a:lnTo>
                <a:cubicBezTo>
                  <a:pt x="21600" y="1103"/>
                  <a:pt x="20496" y="0"/>
                  <a:pt x="19208" y="0"/>
                </a:cubicBezTo>
                <a:close/>
                <a:moveTo>
                  <a:pt x="7200" y="16866"/>
                </a:moveTo>
                <a:lnTo>
                  <a:pt x="4785" y="16866"/>
                </a:lnTo>
                <a:lnTo>
                  <a:pt x="4785" y="8433"/>
                </a:lnTo>
                <a:lnTo>
                  <a:pt x="7200" y="8433"/>
                </a:lnTo>
                <a:lnTo>
                  <a:pt x="7200" y="16866"/>
                </a:lnTo>
                <a:close/>
                <a:moveTo>
                  <a:pt x="12008" y="16866"/>
                </a:moveTo>
                <a:lnTo>
                  <a:pt x="9592" y="16866"/>
                </a:lnTo>
                <a:lnTo>
                  <a:pt x="9592" y="4871"/>
                </a:lnTo>
                <a:lnTo>
                  <a:pt x="12008" y="4871"/>
                </a:lnTo>
                <a:lnTo>
                  <a:pt x="12008" y="16866"/>
                </a:lnTo>
                <a:close/>
                <a:moveTo>
                  <a:pt x="16792" y="16866"/>
                </a:moveTo>
                <a:lnTo>
                  <a:pt x="14400" y="16866"/>
                </a:lnTo>
                <a:lnTo>
                  <a:pt x="14400" y="12064"/>
                </a:lnTo>
                <a:lnTo>
                  <a:pt x="16792" y="12064"/>
                </a:lnTo>
                <a:lnTo>
                  <a:pt x="16792" y="16866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3" name="Google Shape;733;p58"/>
          <p:cNvSpPr/>
          <p:nvPr/>
        </p:nvSpPr>
        <p:spPr>
          <a:xfrm>
            <a:off x="1838377" y="1977055"/>
            <a:ext cx="311850" cy="374160"/>
          </a:xfrm>
          <a:custGeom>
            <a:avLst/>
            <a:gdLst/>
            <a:ahLst/>
            <a:cxnLst/>
            <a:rect l="l" t="t" r="r" b="b"/>
            <a:pathLst>
              <a:path w="21600" h="21553" extrusionOk="0">
                <a:moveTo>
                  <a:pt x="4374" y="16140"/>
                </a:moveTo>
                <a:cubicBezTo>
                  <a:pt x="4374" y="16620"/>
                  <a:pt x="4828" y="17065"/>
                  <a:pt x="5488" y="17065"/>
                </a:cubicBezTo>
                <a:lnTo>
                  <a:pt x="6581" y="17065"/>
                </a:lnTo>
                <a:lnTo>
                  <a:pt x="6581" y="20200"/>
                </a:lnTo>
                <a:cubicBezTo>
                  <a:pt x="6581" y="20919"/>
                  <a:pt x="7283" y="21553"/>
                  <a:pt x="8211" y="21553"/>
                </a:cubicBezTo>
                <a:cubicBezTo>
                  <a:pt x="9139" y="21553"/>
                  <a:pt x="9841" y="20971"/>
                  <a:pt x="9841" y="20200"/>
                </a:cubicBezTo>
                <a:lnTo>
                  <a:pt x="9841" y="17065"/>
                </a:lnTo>
                <a:lnTo>
                  <a:pt x="12007" y="17065"/>
                </a:lnTo>
                <a:lnTo>
                  <a:pt x="12007" y="20200"/>
                </a:lnTo>
                <a:cubicBezTo>
                  <a:pt x="12007" y="20919"/>
                  <a:pt x="12688" y="21553"/>
                  <a:pt x="13637" y="21553"/>
                </a:cubicBezTo>
                <a:cubicBezTo>
                  <a:pt x="14565" y="21553"/>
                  <a:pt x="15266" y="20971"/>
                  <a:pt x="15266" y="20200"/>
                </a:cubicBezTo>
                <a:lnTo>
                  <a:pt x="15266" y="17065"/>
                </a:lnTo>
                <a:lnTo>
                  <a:pt x="16360" y="17065"/>
                </a:lnTo>
                <a:cubicBezTo>
                  <a:pt x="16938" y="17065"/>
                  <a:pt x="17474" y="16671"/>
                  <a:pt x="17474" y="16140"/>
                </a:cubicBezTo>
                <a:lnTo>
                  <a:pt x="17474" y="7199"/>
                </a:lnTo>
                <a:lnTo>
                  <a:pt x="4539" y="7199"/>
                </a:lnTo>
                <a:lnTo>
                  <a:pt x="4539" y="16140"/>
                </a:lnTo>
                <a:lnTo>
                  <a:pt x="4374" y="16140"/>
                </a:lnTo>
                <a:close/>
                <a:moveTo>
                  <a:pt x="1630" y="7147"/>
                </a:moveTo>
                <a:cubicBezTo>
                  <a:pt x="763" y="7147"/>
                  <a:pt x="0" y="7730"/>
                  <a:pt x="0" y="8501"/>
                </a:cubicBezTo>
                <a:lnTo>
                  <a:pt x="0" y="14787"/>
                </a:lnTo>
                <a:cubicBezTo>
                  <a:pt x="0" y="15506"/>
                  <a:pt x="701" y="16140"/>
                  <a:pt x="1630" y="16140"/>
                </a:cubicBezTo>
                <a:cubicBezTo>
                  <a:pt x="2517" y="16140"/>
                  <a:pt x="3260" y="15558"/>
                  <a:pt x="3260" y="14787"/>
                </a:cubicBezTo>
                <a:lnTo>
                  <a:pt x="3260" y="8501"/>
                </a:lnTo>
                <a:cubicBezTo>
                  <a:pt x="3260" y="7781"/>
                  <a:pt x="2558" y="7147"/>
                  <a:pt x="1630" y="7147"/>
                </a:cubicBezTo>
                <a:close/>
                <a:moveTo>
                  <a:pt x="19970" y="7147"/>
                </a:moveTo>
                <a:cubicBezTo>
                  <a:pt x="19104" y="7147"/>
                  <a:pt x="18340" y="7730"/>
                  <a:pt x="18340" y="8501"/>
                </a:cubicBezTo>
                <a:lnTo>
                  <a:pt x="18340" y="14787"/>
                </a:lnTo>
                <a:cubicBezTo>
                  <a:pt x="18340" y="15506"/>
                  <a:pt x="19042" y="16140"/>
                  <a:pt x="19970" y="16140"/>
                </a:cubicBezTo>
                <a:cubicBezTo>
                  <a:pt x="20899" y="16140"/>
                  <a:pt x="21600" y="15558"/>
                  <a:pt x="21600" y="14787"/>
                </a:cubicBezTo>
                <a:lnTo>
                  <a:pt x="21600" y="8501"/>
                </a:lnTo>
                <a:cubicBezTo>
                  <a:pt x="21600" y="7781"/>
                  <a:pt x="20899" y="7147"/>
                  <a:pt x="19970" y="7147"/>
                </a:cubicBezTo>
                <a:close/>
                <a:moveTo>
                  <a:pt x="14627" y="1923"/>
                </a:moveTo>
                <a:lnTo>
                  <a:pt x="16009" y="775"/>
                </a:lnTo>
                <a:cubicBezTo>
                  <a:pt x="16257" y="570"/>
                  <a:pt x="16257" y="330"/>
                  <a:pt x="16009" y="141"/>
                </a:cubicBezTo>
                <a:cubicBezTo>
                  <a:pt x="15782" y="-47"/>
                  <a:pt x="15493" y="-47"/>
                  <a:pt x="15266" y="141"/>
                </a:cubicBezTo>
                <a:lnTo>
                  <a:pt x="13678" y="1443"/>
                </a:lnTo>
                <a:cubicBezTo>
                  <a:pt x="12811" y="1101"/>
                  <a:pt x="11883" y="861"/>
                  <a:pt x="10831" y="861"/>
                </a:cubicBezTo>
                <a:cubicBezTo>
                  <a:pt x="9779" y="861"/>
                  <a:pt x="8850" y="1066"/>
                  <a:pt x="7984" y="1443"/>
                </a:cubicBezTo>
                <a:lnTo>
                  <a:pt x="6354" y="141"/>
                </a:lnTo>
                <a:cubicBezTo>
                  <a:pt x="6127" y="-47"/>
                  <a:pt x="5818" y="-47"/>
                  <a:pt x="5591" y="141"/>
                </a:cubicBezTo>
                <a:cubicBezTo>
                  <a:pt x="5364" y="330"/>
                  <a:pt x="5364" y="570"/>
                  <a:pt x="5591" y="775"/>
                </a:cubicBezTo>
                <a:lnTo>
                  <a:pt x="6994" y="1923"/>
                </a:lnTo>
                <a:cubicBezTo>
                  <a:pt x="5426" y="2899"/>
                  <a:pt x="4374" y="4492"/>
                  <a:pt x="4374" y="6239"/>
                </a:cubicBezTo>
                <a:lnTo>
                  <a:pt x="17288" y="6239"/>
                </a:lnTo>
                <a:cubicBezTo>
                  <a:pt x="17288" y="4492"/>
                  <a:pt x="16257" y="2899"/>
                  <a:pt x="14627" y="1923"/>
                </a:cubicBezTo>
                <a:close/>
                <a:moveTo>
                  <a:pt x="8685" y="4492"/>
                </a:moveTo>
                <a:lnTo>
                  <a:pt x="7571" y="4492"/>
                </a:lnTo>
                <a:lnTo>
                  <a:pt x="7571" y="3567"/>
                </a:lnTo>
                <a:lnTo>
                  <a:pt x="8685" y="3567"/>
                </a:lnTo>
                <a:lnTo>
                  <a:pt x="8685" y="4492"/>
                </a:lnTo>
                <a:close/>
                <a:moveTo>
                  <a:pt x="14029" y="4492"/>
                </a:moveTo>
                <a:lnTo>
                  <a:pt x="12935" y="4492"/>
                </a:lnTo>
                <a:lnTo>
                  <a:pt x="12935" y="3567"/>
                </a:lnTo>
                <a:lnTo>
                  <a:pt x="14029" y="3567"/>
                </a:lnTo>
                <a:lnTo>
                  <a:pt x="14029" y="4492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4" name="Google Shape;734;p58"/>
          <p:cNvSpPr/>
          <p:nvPr/>
        </p:nvSpPr>
        <p:spPr>
          <a:xfrm>
            <a:off x="7009314" y="3245388"/>
            <a:ext cx="310392" cy="3103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cubicBezTo>
                  <a:pt x="4841" y="0"/>
                  <a:pt x="0" y="4846"/>
                  <a:pt x="0" y="10810"/>
                </a:cubicBezTo>
                <a:cubicBezTo>
                  <a:pt x="0" y="16754"/>
                  <a:pt x="4841" y="21600"/>
                  <a:pt x="10800" y="21600"/>
                </a:cubicBezTo>
                <a:cubicBezTo>
                  <a:pt x="16759" y="21600"/>
                  <a:pt x="21600" y="16754"/>
                  <a:pt x="21600" y="10810"/>
                </a:cubicBezTo>
                <a:cubicBezTo>
                  <a:pt x="21600" y="4846"/>
                  <a:pt x="16821" y="0"/>
                  <a:pt x="10800" y="0"/>
                </a:cubicBezTo>
                <a:close/>
                <a:moveTo>
                  <a:pt x="18331" y="6482"/>
                </a:moveTo>
                <a:lnTo>
                  <a:pt x="15124" y="6482"/>
                </a:lnTo>
                <a:cubicBezTo>
                  <a:pt x="14772" y="5136"/>
                  <a:pt x="14297" y="3852"/>
                  <a:pt x="13593" y="2630"/>
                </a:cubicBezTo>
                <a:cubicBezTo>
                  <a:pt x="15579" y="3334"/>
                  <a:pt x="17276" y="4742"/>
                  <a:pt x="18331" y="6482"/>
                </a:cubicBezTo>
                <a:close/>
                <a:moveTo>
                  <a:pt x="10800" y="2216"/>
                </a:moveTo>
                <a:cubicBezTo>
                  <a:pt x="11669" y="3500"/>
                  <a:pt x="12372" y="4970"/>
                  <a:pt x="12848" y="6482"/>
                </a:cubicBezTo>
                <a:lnTo>
                  <a:pt x="8690" y="6482"/>
                </a:lnTo>
                <a:cubicBezTo>
                  <a:pt x="9228" y="4970"/>
                  <a:pt x="9931" y="3500"/>
                  <a:pt x="10800" y="2216"/>
                </a:cubicBezTo>
                <a:close/>
                <a:moveTo>
                  <a:pt x="2441" y="13026"/>
                </a:moveTo>
                <a:cubicBezTo>
                  <a:pt x="2276" y="12322"/>
                  <a:pt x="2152" y="11639"/>
                  <a:pt x="2152" y="10872"/>
                </a:cubicBezTo>
                <a:cubicBezTo>
                  <a:pt x="2152" y="10106"/>
                  <a:pt x="2276" y="9402"/>
                  <a:pt x="2441" y="8698"/>
                </a:cubicBezTo>
                <a:lnTo>
                  <a:pt x="6124" y="8698"/>
                </a:lnTo>
                <a:cubicBezTo>
                  <a:pt x="6062" y="9402"/>
                  <a:pt x="5959" y="10106"/>
                  <a:pt x="5959" y="10872"/>
                </a:cubicBezTo>
                <a:cubicBezTo>
                  <a:pt x="5959" y="11639"/>
                  <a:pt x="6021" y="12322"/>
                  <a:pt x="6124" y="13026"/>
                </a:cubicBezTo>
                <a:lnTo>
                  <a:pt x="2441" y="13026"/>
                </a:lnTo>
                <a:close/>
                <a:moveTo>
                  <a:pt x="3331" y="15180"/>
                </a:moveTo>
                <a:lnTo>
                  <a:pt x="6538" y="15180"/>
                </a:lnTo>
                <a:cubicBezTo>
                  <a:pt x="6890" y="16526"/>
                  <a:pt x="7366" y="17810"/>
                  <a:pt x="8048" y="19032"/>
                </a:cubicBezTo>
                <a:cubicBezTo>
                  <a:pt x="6021" y="18328"/>
                  <a:pt x="4386" y="16920"/>
                  <a:pt x="3331" y="15180"/>
                </a:cubicBezTo>
                <a:close/>
                <a:moveTo>
                  <a:pt x="6538" y="6482"/>
                </a:moveTo>
                <a:lnTo>
                  <a:pt x="3331" y="6482"/>
                </a:lnTo>
                <a:cubicBezTo>
                  <a:pt x="4386" y="4680"/>
                  <a:pt x="6021" y="3334"/>
                  <a:pt x="8007" y="2630"/>
                </a:cubicBezTo>
                <a:cubicBezTo>
                  <a:pt x="7366" y="3852"/>
                  <a:pt x="6890" y="5136"/>
                  <a:pt x="6538" y="6482"/>
                </a:cubicBezTo>
                <a:close/>
                <a:moveTo>
                  <a:pt x="10800" y="19446"/>
                </a:moveTo>
                <a:cubicBezTo>
                  <a:pt x="9931" y="18162"/>
                  <a:pt x="9228" y="16692"/>
                  <a:pt x="8752" y="15180"/>
                </a:cubicBezTo>
                <a:lnTo>
                  <a:pt x="12910" y="15180"/>
                </a:lnTo>
                <a:cubicBezTo>
                  <a:pt x="12434" y="16692"/>
                  <a:pt x="11731" y="18162"/>
                  <a:pt x="10800" y="19446"/>
                </a:cubicBezTo>
                <a:close/>
                <a:moveTo>
                  <a:pt x="13366" y="13026"/>
                </a:moveTo>
                <a:lnTo>
                  <a:pt x="8297" y="13026"/>
                </a:lnTo>
                <a:cubicBezTo>
                  <a:pt x="8172" y="12322"/>
                  <a:pt x="8110" y="11639"/>
                  <a:pt x="8110" y="10872"/>
                </a:cubicBezTo>
                <a:cubicBezTo>
                  <a:pt x="8110" y="10106"/>
                  <a:pt x="8172" y="9402"/>
                  <a:pt x="8297" y="8698"/>
                </a:cubicBezTo>
                <a:lnTo>
                  <a:pt x="13366" y="8698"/>
                </a:lnTo>
                <a:cubicBezTo>
                  <a:pt x="13490" y="9402"/>
                  <a:pt x="13552" y="10106"/>
                  <a:pt x="13552" y="10872"/>
                </a:cubicBezTo>
                <a:cubicBezTo>
                  <a:pt x="13552" y="11577"/>
                  <a:pt x="13428" y="12281"/>
                  <a:pt x="13366" y="13026"/>
                </a:cubicBezTo>
                <a:close/>
                <a:moveTo>
                  <a:pt x="13593" y="19032"/>
                </a:moveTo>
                <a:cubicBezTo>
                  <a:pt x="14255" y="17810"/>
                  <a:pt x="14772" y="16526"/>
                  <a:pt x="15124" y="15180"/>
                </a:cubicBezTo>
                <a:lnTo>
                  <a:pt x="18331" y="15180"/>
                </a:lnTo>
                <a:cubicBezTo>
                  <a:pt x="17276" y="16920"/>
                  <a:pt x="15579" y="18328"/>
                  <a:pt x="13593" y="19032"/>
                </a:cubicBezTo>
                <a:close/>
                <a:moveTo>
                  <a:pt x="15538" y="13026"/>
                </a:moveTo>
                <a:cubicBezTo>
                  <a:pt x="15579" y="12322"/>
                  <a:pt x="15703" y="11639"/>
                  <a:pt x="15703" y="10872"/>
                </a:cubicBezTo>
                <a:cubicBezTo>
                  <a:pt x="15703" y="10106"/>
                  <a:pt x="15641" y="9402"/>
                  <a:pt x="15538" y="8698"/>
                </a:cubicBezTo>
                <a:lnTo>
                  <a:pt x="19200" y="8698"/>
                </a:lnTo>
                <a:cubicBezTo>
                  <a:pt x="19386" y="9402"/>
                  <a:pt x="19510" y="10106"/>
                  <a:pt x="19510" y="10872"/>
                </a:cubicBezTo>
                <a:cubicBezTo>
                  <a:pt x="19510" y="11639"/>
                  <a:pt x="19386" y="12322"/>
                  <a:pt x="19200" y="13026"/>
                </a:cubicBezTo>
                <a:lnTo>
                  <a:pt x="15538" y="13026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5" name="Google Shape;735;p58"/>
          <p:cNvSpPr/>
          <p:nvPr/>
        </p:nvSpPr>
        <p:spPr>
          <a:xfrm>
            <a:off x="7009314" y="2657786"/>
            <a:ext cx="311091" cy="280530"/>
          </a:xfrm>
          <a:custGeom>
            <a:avLst/>
            <a:gdLst/>
            <a:ahLst/>
            <a:cxnLst/>
            <a:rect l="l" t="t" r="r" b="b"/>
            <a:pathLst>
              <a:path w="21540" h="21600" extrusionOk="0">
                <a:moveTo>
                  <a:pt x="18340" y="6008"/>
                </a:moveTo>
                <a:lnTo>
                  <a:pt x="3260" y="6008"/>
                </a:lnTo>
                <a:cubicBezTo>
                  <a:pt x="1444" y="6008"/>
                  <a:pt x="0" y="7636"/>
                  <a:pt x="0" y="9631"/>
                </a:cubicBezTo>
                <a:lnTo>
                  <a:pt x="0" y="16808"/>
                </a:lnTo>
                <a:lnTo>
                  <a:pt x="4312" y="16808"/>
                </a:lnTo>
                <a:lnTo>
                  <a:pt x="4312" y="21600"/>
                </a:lnTo>
                <a:lnTo>
                  <a:pt x="17226" y="21600"/>
                </a:lnTo>
                <a:lnTo>
                  <a:pt x="17226" y="16808"/>
                </a:lnTo>
                <a:lnTo>
                  <a:pt x="21538" y="16808"/>
                </a:lnTo>
                <a:lnTo>
                  <a:pt x="21538" y="9631"/>
                </a:lnTo>
                <a:cubicBezTo>
                  <a:pt x="21600" y="7636"/>
                  <a:pt x="20135" y="6008"/>
                  <a:pt x="18340" y="6008"/>
                </a:cubicBezTo>
                <a:close/>
                <a:moveTo>
                  <a:pt x="15081" y="19215"/>
                </a:moveTo>
                <a:lnTo>
                  <a:pt x="6457" y="19215"/>
                </a:lnTo>
                <a:lnTo>
                  <a:pt x="6457" y="13185"/>
                </a:lnTo>
                <a:lnTo>
                  <a:pt x="15081" y="13185"/>
                </a:lnTo>
                <a:lnTo>
                  <a:pt x="15081" y="19215"/>
                </a:lnTo>
                <a:close/>
                <a:moveTo>
                  <a:pt x="18340" y="10800"/>
                </a:moveTo>
                <a:cubicBezTo>
                  <a:pt x="17763" y="10800"/>
                  <a:pt x="17226" y="10273"/>
                  <a:pt x="17226" y="9562"/>
                </a:cubicBezTo>
                <a:cubicBezTo>
                  <a:pt x="17226" y="8851"/>
                  <a:pt x="17701" y="8346"/>
                  <a:pt x="18340" y="8346"/>
                </a:cubicBezTo>
                <a:cubicBezTo>
                  <a:pt x="18980" y="8346"/>
                  <a:pt x="19454" y="8851"/>
                  <a:pt x="19454" y="9562"/>
                </a:cubicBezTo>
                <a:cubicBezTo>
                  <a:pt x="19454" y="10273"/>
                  <a:pt x="18918" y="10800"/>
                  <a:pt x="18340" y="10800"/>
                </a:cubicBezTo>
                <a:close/>
                <a:moveTo>
                  <a:pt x="17226" y="0"/>
                </a:moveTo>
                <a:lnTo>
                  <a:pt x="4312" y="0"/>
                </a:lnTo>
                <a:lnTo>
                  <a:pt x="4312" y="4792"/>
                </a:lnTo>
                <a:lnTo>
                  <a:pt x="17226" y="4792"/>
                </a:lnTo>
                <a:lnTo>
                  <a:pt x="17226" y="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6" name="Google Shape;736;p58"/>
          <p:cNvSpPr/>
          <p:nvPr/>
        </p:nvSpPr>
        <p:spPr>
          <a:xfrm>
            <a:off x="6996196" y="3901893"/>
            <a:ext cx="311077" cy="310392"/>
          </a:xfrm>
          <a:custGeom>
            <a:avLst/>
            <a:gdLst/>
            <a:ahLst/>
            <a:cxnLst/>
            <a:rect l="l" t="t" r="r" b="b"/>
            <a:pathLst>
              <a:path w="21539" h="21600" extrusionOk="0">
                <a:moveTo>
                  <a:pt x="10769" y="0"/>
                </a:moveTo>
                <a:cubicBezTo>
                  <a:pt x="4828" y="0"/>
                  <a:pt x="0" y="4841"/>
                  <a:pt x="0" y="10800"/>
                </a:cubicBezTo>
                <a:cubicBezTo>
                  <a:pt x="0" y="16759"/>
                  <a:pt x="4828" y="21600"/>
                  <a:pt x="10769" y="21600"/>
                </a:cubicBezTo>
                <a:cubicBezTo>
                  <a:pt x="16711" y="21600"/>
                  <a:pt x="21538" y="16759"/>
                  <a:pt x="21538" y="10800"/>
                </a:cubicBezTo>
                <a:cubicBezTo>
                  <a:pt x="21600" y="4841"/>
                  <a:pt x="16752" y="0"/>
                  <a:pt x="10769" y="0"/>
                </a:cubicBezTo>
                <a:close/>
                <a:moveTo>
                  <a:pt x="10831" y="19448"/>
                </a:moveTo>
                <a:cubicBezTo>
                  <a:pt x="6045" y="19448"/>
                  <a:pt x="2207" y="15600"/>
                  <a:pt x="2207" y="10800"/>
                </a:cubicBezTo>
                <a:cubicBezTo>
                  <a:pt x="2207" y="6021"/>
                  <a:pt x="6045" y="2152"/>
                  <a:pt x="10831" y="2152"/>
                </a:cubicBezTo>
                <a:cubicBezTo>
                  <a:pt x="15597" y="2152"/>
                  <a:pt x="19434" y="6000"/>
                  <a:pt x="19434" y="10800"/>
                </a:cubicBezTo>
                <a:cubicBezTo>
                  <a:pt x="19434" y="15579"/>
                  <a:pt x="15535" y="19448"/>
                  <a:pt x="10831" y="19448"/>
                </a:cubicBezTo>
                <a:close/>
                <a:moveTo>
                  <a:pt x="9717" y="5359"/>
                </a:moveTo>
                <a:lnTo>
                  <a:pt x="9717" y="11855"/>
                </a:lnTo>
                <a:lnTo>
                  <a:pt x="15370" y="15228"/>
                </a:lnTo>
                <a:lnTo>
                  <a:pt x="16174" y="13883"/>
                </a:lnTo>
                <a:lnTo>
                  <a:pt x="11347" y="11028"/>
                </a:lnTo>
                <a:lnTo>
                  <a:pt x="11347" y="5359"/>
                </a:lnTo>
                <a:lnTo>
                  <a:pt x="9717" y="5359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7" name="Google Shape;737;p58"/>
          <p:cNvSpPr/>
          <p:nvPr/>
        </p:nvSpPr>
        <p:spPr>
          <a:xfrm>
            <a:off x="7039484" y="2106100"/>
            <a:ext cx="280530" cy="2488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432" y="0"/>
                </a:moveTo>
                <a:lnTo>
                  <a:pt x="1306" y="0"/>
                </a:lnTo>
                <a:lnTo>
                  <a:pt x="1306" y="2713"/>
                </a:lnTo>
                <a:lnTo>
                  <a:pt x="20432" y="2713"/>
                </a:lnTo>
                <a:lnTo>
                  <a:pt x="20432" y="0"/>
                </a:lnTo>
                <a:close/>
                <a:moveTo>
                  <a:pt x="21600" y="13487"/>
                </a:moveTo>
                <a:lnTo>
                  <a:pt x="21600" y="10800"/>
                </a:lnTo>
                <a:lnTo>
                  <a:pt x="20363" y="4005"/>
                </a:lnTo>
                <a:lnTo>
                  <a:pt x="1237" y="4005"/>
                </a:lnTo>
                <a:lnTo>
                  <a:pt x="0" y="10800"/>
                </a:lnTo>
                <a:lnTo>
                  <a:pt x="0" y="13487"/>
                </a:lnTo>
                <a:lnTo>
                  <a:pt x="1237" y="13487"/>
                </a:lnTo>
                <a:lnTo>
                  <a:pt x="1237" y="21600"/>
                </a:lnTo>
                <a:lnTo>
                  <a:pt x="13194" y="21600"/>
                </a:lnTo>
                <a:lnTo>
                  <a:pt x="13194" y="13487"/>
                </a:lnTo>
                <a:lnTo>
                  <a:pt x="17981" y="13487"/>
                </a:lnTo>
                <a:lnTo>
                  <a:pt x="17981" y="21600"/>
                </a:lnTo>
                <a:lnTo>
                  <a:pt x="20363" y="21600"/>
                </a:lnTo>
                <a:lnTo>
                  <a:pt x="20363" y="13487"/>
                </a:lnTo>
                <a:lnTo>
                  <a:pt x="21600" y="13487"/>
                </a:lnTo>
                <a:close/>
                <a:moveTo>
                  <a:pt x="10811" y="18887"/>
                </a:moveTo>
                <a:lnTo>
                  <a:pt x="3619" y="18887"/>
                </a:lnTo>
                <a:lnTo>
                  <a:pt x="3619" y="13487"/>
                </a:lnTo>
                <a:lnTo>
                  <a:pt x="10811" y="13487"/>
                </a:lnTo>
                <a:lnTo>
                  <a:pt x="10811" y="1888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8" name="Google Shape;738;p58"/>
          <p:cNvSpPr/>
          <p:nvPr/>
        </p:nvSpPr>
        <p:spPr>
          <a:xfrm>
            <a:off x="7040796" y="1419691"/>
            <a:ext cx="280530" cy="3420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43" y="0"/>
                </a:moveTo>
                <a:lnTo>
                  <a:pt x="0" y="3929"/>
                </a:lnTo>
                <a:lnTo>
                  <a:pt x="0" y="9813"/>
                </a:lnTo>
                <a:cubicBezTo>
                  <a:pt x="0" y="15284"/>
                  <a:pt x="4604" y="20378"/>
                  <a:pt x="10789" y="21600"/>
                </a:cubicBezTo>
                <a:cubicBezTo>
                  <a:pt x="16996" y="20378"/>
                  <a:pt x="21600" y="15284"/>
                  <a:pt x="21600" y="9813"/>
                </a:cubicBezTo>
                <a:lnTo>
                  <a:pt x="21600" y="3929"/>
                </a:lnTo>
                <a:lnTo>
                  <a:pt x="10743" y="0"/>
                </a:lnTo>
                <a:close/>
                <a:moveTo>
                  <a:pt x="8338" y="15716"/>
                </a:moveTo>
                <a:lnTo>
                  <a:pt x="3550" y="11787"/>
                </a:lnTo>
                <a:lnTo>
                  <a:pt x="5245" y="10396"/>
                </a:lnTo>
                <a:lnTo>
                  <a:pt x="8338" y="12952"/>
                </a:lnTo>
                <a:lnTo>
                  <a:pt x="16240" y="6486"/>
                </a:lnTo>
                <a:lnTo>
                  <a:pt x="17912" y="7858"/>
                </a:lnTo>
                <a:lnTo>
                  <a:pt x="8338" y="15716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9" name="Google Shape;739;p58"/>
          <p:cNvSpPr/>
          <p:nvPr/>
        </p:nvSpPr>
        <p:spPr>
          <a:xfrm>
            <a:off x="7876385" y="2134959"/>
            <a:ext cx="279018" cy="1557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3001"/>
                </a:moveTo>
                <a:lnTo>
                  <a:pt x="2413" y="13001"/>
                </a:lnTo>
                <a:lnTo>
                  <a:pt x="2413" y="8722"/>
                </a:lnTo>
                <a:lnTo>
                  <a:pt x="0" y="8722"/>
                </a:lnTo>
                <a:lnTo>
                  <a:pt x="0" y="13001"/>
                </a:lnTo>
                <a:close/>
                <a:moveTo>
                  <a:pt x="0" y="21600"/>
                </a:moveTo>
                <a:lnTo>
                  <a:pt x="2413" y="21600"/>
                </a:lnTo>
                <a:lnTo>
                  <a:pt x="2413" y="17321"/>
                </a:lnTo>
                <a:lnTo>
                  <a:pt x="0" y="17321"/>
                </a:lnTo>
                <a:lnTo>
                  <a:pt x="0" y="21600"/>
                </a:lnTo>
                <a:close/>
                <a:moveTo>
                  <a:pt x="0" y="4320"/>
                </a:moveTo>
                <a:lnTo>
                  <a:pt x="2413" y="4320"/>
                </a:lnTo>
                <a:lnTo>
                  <a:pt x="2413" y="0"/>
                </a:lnTo>
                <a:lnTo>
                  <a:pt x="0" y="0"/>
                </a:lnTo>
                <a:lnTo>
                  <a:pt x="0" y="4320"/>
                </a:lnTo>
                <a:close/>
                <a:moveTo>
                  <a:pt x="4803" y="13001"/>
                </a:moveTo>
                <a:lnTo>
                  <a:pt x="21600" y="13001"/>
                </a:lnTo>
                <a:lnTo>
                  <a:pt x="21600" y="8722"/>
                </a:lnTo>
                <a:lnTo>
                  <a:pt x="4803" y="8722"/>
                </a:lnTo>
                <a:lnTo>
                  <a:pt x="4803" y="13001"/>
                </a:lnTo>
                <a:close/>
                <a:moveTo>
                  <a:pt x="4803" y="21600"/>
                </a:moveTo>
                <a:lnTo>
                  <a:pt x="21600" y="21600"/>
                </a:lnTo>
                <a:lnTo>
                  <a:pt x="21600" y="17321"/>
                </a:lnTo>
                <a:lnTo>
                  <a:pt x="4803" y="17321"/>
                </a:lnTo>
                <a:lnTo>
                  <a:pt x="4803" y="21600"/>
                </a:lnTo>
                <a:close/>
                <a:moveTo>
                  <a:pt x="4803" y="0"/>
                </a:moveTo>
                <a:lnTo>
                  <a:pt x="4803" y="4320"/>
                </a:lnTo>
                <a:lnTo>
                  <a:pt x="21600" y="4320"/>
                </a:lnTo>
                <a:lnTo>
                  <a:pt x="21600" y="0"/>
                </a:lnTo>
                <a:lnTo>
                  <a:pt x="4803" y="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40" name="Google Shape;740;p58"/>
          <p:cNvSpPr/>
          <p:nvPr/>
        </p:nvSpPr>
        <p:spPr>
          <a:xfrm>
            <a:off x="7859331" y="1418381"/>
            <a:ext cx="311850" cy="3118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489" y="4361"/>
                </a:moveTo>
                <a:lnTo>
                  <a:pt x="18350" y="4361"/>
                </a:lnTo>
                <a:lnTo>
                  <a:pt x="18350" y="14050"/>
                </a:lnTo>
                <a:lnTo>
                  <a:pt x="4341" y="14050"/>
                </a:lnTo>
                <a:lnTo>
                  <a:pt x="4341" y="16210"/>
                </a:lnTo>
                <a:cubicBezTo>
                  <a:pt x="4341" y="16786"/>
                  <a:pt x="4814" y="17301"/>
                  <a:pt x="5451" y="17301"/>
                </a:cubicBezTo>
                <a:lnTo>
                  <a:pt x="17301" y="17301"/>
                </a:lnTo>
                <a:lnTo>
                  <a:pt x="21600" y="21600"/>
                </a:lnTo>
                <a:lnTo>
                  <a:pt x="21600" y="5410"/>
                </a:lnTo>
                <a:cubicBezTo>
                  <a:pt x="21600" y="4834"/>
                  <a:pt x="21065" y="4361"/>
                  <a:pt x="20489" y="4361"/>
                </a:cubicBezTo>
                <a:close/>
                <a:moveTo>
                  <a:pt x="16190" y="10800"/>
                </a:moveTo>
                <a:lnTo>
                  <a:pt x="16190" y="1111"/>
                </a:lnTo>
                <a:cubicBezTo>
                  <a:pt x="16190" y="535"/>
                  <a:pt x="15737" y="0"/>
                  <a:pt x="15099" y="0"/>
                </a:cubicBezTo>
                <a:lnTo>
                  <a:pt x="1090" y="0"/>
                </a:lnTo>
                <a:cubicBezTo>
                  <a:pt x="514" y="0"/>
                  <a:pt x="0" y="473"/>
                  <a:pt x="0" y="1111"/>
                </a:cubicBezTo>
                <a:lnTo>
                  <a:pt x="0" y="16149"/>
                </a:lnTo>
                <a:lnTo>
                  <a:pt x="4299" y="11849"/>
                </a:lnTo>
                <a:lnTo>
                  <a:pt x="15038" y="11849"/>
                </a:lnTo>
                <a:cubicBezTo>
                  <a:pt x="15737" y="11911"/>
                  <a:pt x="16190" y="11397"/>
                  <a:pt x="16190" y="1080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41" name="Google Shape;741;p58"/>
          <p:cNvSpPr/>
          <p:nvPr/>
        </p:nvSpPr>
        <p:spPr>
          <a:xfrm>
            <a:off x="7876385" y="3245388"/>
            <a:ext cx="281772" cy="3103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7818" y="16221"/>
                </a:moveTo>
                <a:lnTo>
                  <a:pt x="3532" y="16221"/>
                </a:lnTo>
                <a:lnTo>
                  <a:pt x="3532" y="14069"/>
                </a:lnTo>
                <a:lnTo>
                  <a:pt x="17818" y="14069"/>
                </a:lnTo>
                <a:lnTo>
                  <a:pt x="17818" y="16221"/>
                </a:lnTo>
                <a:close/>
                <a:moveTo>
                  <a:pt x="17818" y="11917"/>
                </a:moveTo>
                <a:lnTo>
                  <a:pt x="3532" y="11917"/>
                </a:lnTo>
                <a:lnTo>
                  <a:pt x="3532" y="9766"/>
                </a:lnTo>
                <a:lnTo>
                  <a:pt x="17818" y="9766"/>
                </a:lnTo>
                <a:lnTo>
                  <a:pt x="17818" y="11917"/>
                </a:lnTo>
                <a:close/>
                <a:moveTo>
                  <a:pt x="17818" y="7531"/>
                </a:moveTo>
                <a:lnTo>
                  <a:pt x="3532" y="7531"/>
                </a:lnTo>
                <a:lnTo>
                  <a:pt x="3532" y="5379"/>
                </a:lnTo>
                <a:lnTo>
                  <a:pt x="17818" y="5379"/>
                </a:lnTo>
                <a:lnTo>
                  <a:pt x="17818" y="7531"/>
                </a:lnTo>
                <a:close/>
                <a:moveTo>
                  <a:pt x="0" y="21600"/>
                </a:moveTo>
                <a:lnTo>
                  <a:pt x="1800" y="19966"/>
                </a:lnTo>
                <a:lnTo>
                  <a:pt x="3600" y="21600"/>
                </a:lnTo>
                <a:lnTo>
                  <a:pt x="5400" y="19966"/>
                </a:lnTo>
                <a:lnTo>
                  <a:pt x="7200" y="21600"/>
                </a:lnTo>
                <a:lnTo>
                  <a:pt x="9000" y="19966"/>
                </a:lnTo>
                <a:lnTo>
                  <a:pt x="10800" y="21600"/>
                </a:lnTo>
                <a:lnTo>
                  <a:pt x="12600" y="19966"/>
                </a:lnTo>
                <a:lnTo>
                  <a:pt x="14400" y="21600"/>
                </a:lnTo>
                <a:lnTo>
                  <a:pt x="16200" y="19966"/>
                </a:lnTo>
                <a:lnTo>
                  <a:pt x="18000" y="21600"/>
                </a:lnTo>
                <a:lnTo>
                  <a:pt x="19800" y="19966"/>
                </a:lnTo>
                <a:lnTo>
                  <a:pt x="21600" y="21600"/>
                </a:lnTo>
                <a:lnTo>
                  <a:pt x="21600" y="0"/>
                </a:lnTo>
                <a:lnTo>
                  <a:pt x="19800" y="1634"/>
                </a:lnTo>
                <a:lnTo>
                  <a:pt x="18000" y="0"/>
                </a:lnTo>
                <a:lnTo>
                  <a:pt x="16200" y="1634"/>
                </a:lnTo>
                <a:lnTo>
                  <a:pt x="14400" y="0"/>
                </a:lnTo>
                <a:lnTo>
                  <a:pt x="12600" y="1634"/>
                </a:lnTo>
                <a:lnTo>
                  <a:pt x="10800" y="0"/>
                </a:lnTo>
                <a:lnTo>
                  <a:pt x="9000" y="1634"/>
                </a:lnTo>
                <a:lnTo>
                  <a:pt x="7200" y="0"/>
                </a:lnTo>
                <a:lnTo>
                  <a:pt x="5400" y="1634"/>
                </a:lnTo>
                <a:lnTo>
                  <a:pt x="3600" y="0"/>
                </a:lnTo>
                <a:lnTo>
                  <a:pt x="1800" y="1634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42" name="Google Shape;742;p58"/>
          <p:cNvSpPr/>
          <p:nvPr/>
        </p:nvSpPr>
        <p:spPr>
          <a:xfrm>
            <a:off x="7876385" y="2719530"/>
            <a:ext cx="279018" cy="21875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803" y="9299"/>
                </a:moveTo>
                <a:lnTo>
                  <a:pt x="0" y="15450"/>
                </a:lnTo>
                <a:lnTo>
                  <a:pt x="4803" y="21600"/>
                </a:lnTo>
                <a:lnTo>
                  <a:pt x="4803" y="16950"/>
                </a:lnTo>
                <a:lnTo>
                  <a:pt x="13236" y="16950"/>
                </a:lnTo>
                <a:lnTo>
                  <a:pt x="13236" y="13860"/>
                </a:lnTo>
                <a:lnTo>
                  <a:pt x="4803" y="13860"/>
                </a:lnTo>
                <a:lnTo>
                  <a:pt x="4803" y="9299"/>
                </a:lnTo>
                <a:close/>
                <a:moveTo>
                  <a:pt x="21600" y="6150"/>
                </a:moveTo>
                <a:lnTo>
                  <a:pt x="16797" y="0"/>
                </a:lnTo>
                <a:lnTo>
                  <a:pt x="16797" y="4650"/>
                </a:lnTo>
                <a:lnTo>
                  <a:pt x="8364" y="4650"/>
                </a:lnTo>
                <a:lnTo>
                  <a:pt x="8364" y="7740"/>
                </a:lnTo>
                <a:lnTo>
                  <a:pt x="16797" y="7740"/>
                </a:lnTo>
                <a:lnTo>
                  <a:pt x="16797" y="12389"/>
                </a:lnTo>
                <a:lnTo>
                  <a:pt x="21600" y="615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43" name="Google Shape;743;p58"/>
          <p:cNvSpPr/>
          <p:nvPr/>
        </p:nvSpPr>
        <p:spPr>
          <a:xfrm>
            <a:off x="7865892" y="3916183"/>
            <a:ext cx="310392" cy="29608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430" y="4542"/>
                </a:moveTo>
                <a:lnTo>
                  <a:pt x="15110" y="4542"/>
                </a:lnTo>
                <a:lnTo>
                  <a:pt x="15110" y="2282"/>
                </a:lnTo>
                <a:cubicBezTo>
                  <a:pt x="15110" y="978"/>
                  <a:pt x="14180" y="0"/>
                  <a:pt x="12960" y="0"/>
                </a:cubicBezTo>
                <a:lnTo>
                  <a:pt x="8640" y="0"/>
                </a:lnTo>
                <a:cubicBezTo>
                  <a:pt x="7420" y="0"/>
                  <a:pt x="6490" y="978"/>
                  <a:pt x="6490" y="2282"/>
                </a:cubicBezTo>
                <a:lnTo>
                  <a:pt x="6490" y="4542"/>
                </a:lnTo>
                <a:lnTo>
                  <a:pt x="2170" y="4542"/>
                </a:lnTo>
                <a:cubicBezTo>
                  <a:pt x="951" y="4542"/>
                  <a:pt x="0" y="5520"/>
                  <a:pt x="0" y="6802"/>
                </a:cubicBezTo>
                <a:lnTo>
                  <a:pt x="0" y="19318"/>
                </a:lnTo>
                <a:cubicBezTo>
                  <a:pt x="0" y="20600"/>
                  <a:pt x="951" y="21600"/>
                  <a:pt x="2170" y="21600"/>
                </a:cubicBezTo>
                <a:lnTo>
                  <a:pt x="19430" y="21600"/>
                </a:lnTo>
                <a:cubicBezTo>
                  <a:pt x="20649" y="21600"/>
                  <a:pt x="21600" y="20600"/>
                  <a:pt x="21600" y="19318"/>
                </a:cubicBezTo>
                <a:lnTo>
                  <a:pt x="21600" y="6802"/>
                </a:lnTo>
                <a:cubicBezTo>
                  <a:pt x="21600" y="5585"/>
                  <a:pt x="20608" y="4542"/>
                  <a:pt x="19430" y="4542"/>
                </a:cubicBezTo>
                <a:close/>
                <a:moveTo>
                  <a:pt x="12960" y="4542"/>
                </a:moveTo>
                <a:lnTo>
                  <a:pt x="8640" y="4542"/>
                </a:lnTo>
                <a:lnTo>
                  <a:pt x="8640" y="2282"/>
                </a:lnTo>
                <a:lnTo>
                  <a:pt x="12960" y="2282"/>
                </a:lnTo>
                <a:lnTo>
                  <a:pt x="12960" y="4542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44" name="Google Shape;744;p58"/>
          <p:cNvSpPr/>
          <p:nvPr/>
        </p:nvSpPr>
        <p:spPr>
          <a:xfrm>
            <a:off x="1820012" y="1418381"/>
            <a:ext cx="347382" cy="20428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6726" y="2141"/>
                </a:moveTo>
                <a:lnTo>
                  <a:pt x="5229" y="0"/>
                </a:lnTo>
                <a:lnTo>
                  <a:pt x="0" y="10769"/>
                </a:lnTo>
                <a:lnTo>
                  <a:pt x="5229" y="21506"/>
                </a:lnTo>
                <a:lnTo>
                  <a:pt x="6726" y="19396"/>
                </a:lnTo>
                <a:lnTo>
                  <a:pt x="2513" y="10769"/>
                </a:lnTo>
                <a:lnTo>
                  <a:pt x="6726" y="2141"/>
                </a:lnTo>
                <a:close/>
                <a:moveTo>
                  <a:pt x="6005" y="12437"/>
                </a:moveTo>
                <a:lnTo>
                  <a:pt x="7927" y="12437"/>
                </a:lnTo>
                <a:lnTo>
                  <a:pt x="7927" y="9163"/>
                </a:lnTo>
                <a:lnTo>
                  <a:pt x="6005" y="9163"/>
                </a:lnTo>
                <a:lnTo>
                  <a:pt x="6005" y="12437"/>
                </a:lnTo>
                <a:close/>
                <a:moveTo>
                  <a:pt x="15650" y="9163"/>
                </a:moveTo>
                <a:lnTo>
                  <a:pt x="13729" y="9163"/>
                </a:lnTo>
                <a:lnTo>
                  <a:pt x="13729" y="12437"/>
                </a:lnTo>
                <a:lnTo>
                  <a:pt x="15650" y="12437"/>
                </a:lnTo>
                <a:lnTo>
                  <a:pt x="15650" y="9163"/>
                </a:lnTo>
                <a:close/>
                <a:moveTo>
                  <a:pt x="9867" y="12437"/>
                </a:moveTo>
                <a:lnTo>
                  <a:pt x="11789" y="12437"/>
                </a:lnTo>
                <a:lnTo>
                  <a:pt x="11789" y="9163"/>
                </a:lnTo>
                <a:lnTo>
                  <a:pt x="9867" y="9163"/>
                </a:lnTo>
                <a:lnTo>
                  <a:pt x="9867" y="12437"/>
                </a:lnTo>
                <a:close/>
                <a:moveTo>
                  <a:pt x="16371" y="94"/>
                </a:moveTo>
                <a:lnTo>
                  <a:pt x="14874" y="2236"/>
                </a:lnTo>
                <a:lnTo>
                  <a:pt x="19087" y="10863"/>
                </a:lnTo>
                <a:lnTo>
                  <a:pt x="14874" y="19459"/>
                </a:lnTo>
                <a:lnTo>
                  <a:pt x="16371" y="21600"/>
                </a:lnTo>
                <a:lnTo>
                  <a:pt x="21600" y="10863"/>
                </a:lnTo>
                <a:lnTo>
                  <a:pt x="16371" y="94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45" name="Google Shape;745;p58"/>
          <p:cNvSpPr txBox="1"/>
          <p:nvPr/>
        </p:nvSpPr>
        <p:spPr>
          <a:xfrm>
            <a:off x="4824228" y="702550"/>
            <a:ext cx="20436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100"/>
              <a:buFont typeface="Google Sans"/>
              <a:buNone/>
            </a:pPr>
            <a:r>
              <a:rPr lang="en" sz="9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All icons are vector objects and can </a:t>
            </a:r>
            <a:br>
              <a:rPr lang="en" sz="9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9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be recolored using the fill menu.</a:t>
            </a:r>
            <a:endParaRPr sz="300"/>
          </a:p>
        </p:txBody>
      </p:sp>
      <p:pic>
        <p:nvPicPr>
          <p:cNvPr id="746" name="Google Shape;746;p58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67826" y="606823"/>
            <a:ext cx="1420840" cy="534340"/>
          </a:xfrm>
          <a:prstGeom prst="rect">
            <a:avLst/>
          </a:prstGeom>
          <a:noFill/>
          <a:ln>
            <a:noFill/>
          </a:ln>
          <a:effectLst>
            <a:outerShdw blurRad="190500" rotWithShape="0">
              <a:srgbClr val="000000">
                <a:alpha val="29800"/>
              </a:srgbClr>
            </a:outerShdw>
          </a:effectLst>
        </p:spPr>
      </p:pic>
      <p:sp>
        <p:nvSpPr>
          <p:cNvPr id="747" name="Google Shape;747;p58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en" sz="2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Icons</a:t>
            </a:r>
            <a:endParaRPr sz="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59"/>
          <p:cNvSpPr txBox="1"/>
          <p:nvPr/>
        </p:nvSpPr>
        <p:spPr>
          <a:xfrm>
            <a:off x="786051" y="18136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Alarm</a:t>
            </a:r>
            <a:endParaRPr sz="500"/>
          </a:p>
        </p:txBody>
      </p:sp>
      <p:sp>
        <p:nvSpPr>
          <p:cNvPr id="753" name="Google Shape;753;p59"/>
          <p:cNvSpPr txBox="1"/>
          <p:nvPr/>
        </p:nvSpPr>
        <p:spPr>
          <a:xfrm>
            <a:off x="1629926" y="18136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Assessment</a:t>
            </a:r>
            <a:endParaRPr sz="500"/>
          </a:p>
        </p:txBody>
      </p:sp>
      <p:sp>
        <p:nvSpPr>
          <p:cNvPr id="754" name="Google Shape;754;p59"/>
          <p:cNvSpPr txBox="1"/>
          <p:nvPr/>
        </p:nvSpPr>
        <p:spPr>
          <a:xfrm>
            <a:off x="2480893" y="18136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Sync</a:t>
            </a:r>
            <a:endParaRPr sz="500"/>
          </a:p>
        </p:txBody>
      </p:sp>
      <p:sp>
        <p:nvSpPr>
          <p:cNvPr id="755" name="Google Shape;755;p59"/>
          <p:cNvSpPr txBox="1"/>
          <p:nvPr/>
        </p:nvSpPr>
        <p:spPr>
          <a:xfrm>
            <a:off x="3381499" y="18136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Exit App</a:t>
            </a:r>
            <a:endParaRPr sz="500"/>
          </a:p>
        </p:txBody>
      </p:sp>
      <p:sp>
        <p:nvSpPr>
          <p:cNvPr id="756" name="Google Shape;756;p59"/>
          <p:cNvSpPr txBox="1"/>
          <p:nvPr/>
        </p:nvSpPr>
        <p:spPr>
          <a:xfrm>
            <a:off x="4209745" y="18136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Movie</a:t>
            </a:r>
            <a:endParaRPr sz="500"/>
          </a:p>
        </p:txBody>
      </p:sp>
      <p:sp>
        <p:nvSpPr>
          <p:cNvPr id="757" name="Google Shape;757;p59"/>
          <p:cNvSpPr txBox="1"/>
          <p:nvPr/>
        </p:nvSpPr>
        <p:spPr>
          <a:xfrm>
            <a:off x="5069249" y="18136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Visibility</a:t>
            </a:r>
            <a:endParaRPr sz="500"/>
          </a:p>
        </p:txBody>
      </p:sp>
      <p:sp>
        <p:nvSpPr>
          <p:cNvPr id="758" name="Google Shape;758;p59"/>
          <p:cNvSpPr txBox="1"/>
          <p:nvPr/>
        </p:nvSpPr>
        <p:spPr>
          <a:xfrm>
            <a:off x="5920215" y="18136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Trolley</a:t>
            </a:r>
            <a:endParaRPr sz="500"/>
          </a:p>
        </p:txBody>
      </p:sp>
      <p:sp>
        <p:nvSpPr>
          <p:cNvPr id="759" name="Google Shape;759;p59"/>
          <p:cNvSpPr txBox="1"/>
          <p:nvPr/>
        </p:nvSpPr>
        <p:spPr>
          <a:xfrm>
            <a:off x="6820820" y="18136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Open</a:t>
            </a:r>
            <a:endParaRPr sz="500"/>
          </a:p>
        </p:txBody>
      </p:sp>
      <p:sp>
        <p:nvSpPr>
          <p:cNvPr id="760" name="Google Shape;760;p59"/>
          <p:cNvSpPr txBox="1"/>
          <p:nvPr/>
        </p:nvSpPr>
        <p:spPr>
          <a:xfrm>
            <a:off x="7670342" y="18136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Location</a:t>
            </a:r>
            <a:endParaRPr sz="500"/>
          </a:p>
        </p:txBody>
      </p:sp>
      <p:sp>
        <p:nvSpPr>
          <p:cNvPr id="761" name="Google Shape;761;p59"/>
          <p:cNvSpPr txBox="1"/>
          <p:nvPr/>
        </p:nvSpPr>
        <p:spPr>
          <a:xfrm>
            <a:off x="786051" y="2471444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Settings</a:t>
            </a:r>
            <a:endParaRPr sz="500"/>
          </a:p>
        </p:txBody>
      </p:sp>
      <p:sp>
        <p:nvSpPr>
          <p:cNvPr id="762" name="Google Shape;762;p59"/>
          <p:cNvSpPr txBox="1"/>
          <p:nvPr/>
        </p:nvSpPr>
        <p:spPr>
          <a:xfrm>
            <a:off x="1629926" y="2471444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Assignment</a:t>
            </a:r>
            <a:endParaRPr sz="500"/>
          </a:p>
        </p:txBody>
      </p:sp>
      <p:sp>
        <p:nvSpPr>
          <p:cNvPr id="763" name="Google Shape;763;p59"/>
          <p:cNvSpPr txBox="1"/>
          <p:nvPr/>
        </p:nvSpPr>
        <p:spPr>
          <a:xfrm>
            <a:off x="2480893" y="2471444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Check</a:t>
            </a:r>
            <a:endParaRPr sz="500"/>
          </a:p>
        </p:txBody>
      </p:sp>
      <p:sp>
        <p:nvSpPr>
          <p:cNvPr id="764" name="Google Shape;764;p59"/>
          <p:cNvSpPr txBox="1"/>
          <p:nvPr/>
        </p:nvSpPr>
        <p:spPr>
          <a:xfrm>
            <a:off x="3381499" y="2471444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Explore</a:t>
            </a:r>
            <a:endParaRPr sz="500"/>
          </a:p>
        </p:txBody>
      </p:sp>
      <p:sp>
        <p:nvSpPr>
          <p:cNvPr id="765" name="Google Shape;765;p59"/>
          <p:cNvSpPr txBox="1"/>
          <p:nvPr/>
        </p:nvSpPr>
        <p:spPr>
          <a:xfrm>
            <a:off x="4132416" y="2471444"/>
            <a:ext cx="8295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Thumb Down</a:t>
            </a:r>
            <a:endParaRPr sz="500"/>
          </a:p>
        </p:txBody>
      </p:sp>
      <p:sp>
        <p:nvSpPr>
          <p:cNvPr id="766" name="Google Shape;766;p59"/>
          <p:cNvSpPr txBox="1"/>
          <p:nvPr/>
        </p:nvSpPr>
        <p:spPr>
          <a:xfrm>
            <a:off x="5069249" y="2471444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Today</a:t>
            </a:r>
            <a:endParaRPr sz="500"/>
          </a:p>
        </p:txBody>
      </p:sp>
      <p:sp>
        <p:nvSpPr>
          <p:cNvPr id="767" name="Google Shape;767;p59"/>
          <p:cNvSpPr txBox="1"/>
          <p:nvPr/>
        </p:nvSpPr>
        <p:spPr>
          <a:xfrm>
            <a:off x="5920215" y="2471444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Perm Media</a:t>
            </a:r>
            <a:endParaRPr sz="500"/>
          </a:p>
        </p:txBody>
      </p:sp>
      <p:sp>
        <p:nvSpPr>
          <p:cNvPr id="768" name="Google Shape;768;p59"/>
          <p:cNvSpPr txBox="1"/>
          <p:nvPr/>
        </p:nvSpPr>
        <p:spPr>
          <a:xfrm>
            <a:off x="6820820" y="2471444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People</a:t>
            </a:r>
            <a:endParaRPr sz="500"/>
          </a:p>
        </p:txBody>
      </p:sp>
      <p:sp>
        <p:nvSpPr>
          <p:cNvPr id="769" name="Google Shape;769;p59"/>
          <p:cNvSpPr txBox="1"/>
          <p:nvPr/>
        </p:nvSpPr>
        <p:spPr>
          <a:xfrm>
            <a:off x="7670342" y="2471444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search</a:t>
            </a:r>
            <a:endParaRPr sz="500"/>
          </a:p>
        </p:txBody>
      </p:sp>
      <p:sp>
        <p:nvSpPr>
          <p:cNvPr id="770" name="Google Shape;770;p59"/>
          <p:cNvSpPr txBox="1"/>
          <p:nvPr/>
        </p:nvSpPr>
        <p:spPr>
          <a:xfrm>
            <a:off x="786051" y="299896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Airplane</a:t>
            </a:r>
            <a:endParaRPr sz="500"/>
          </a:p>
        </p:txBody>
      </p:sp>
      <p:sp>
        <p:nvSpPr>
          <p:cNvPr id="771" name="Google Shape;771;p59"/>
          <p:cNvSpPr txBox="1"/>
          <p:nvPr/>
        </p:nvSpPr>
        <p:spPr>
          <a:xfrm>
            <a:off x="1629926" y="299896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Signal</a:t>
            </a:r>
            <a:endParaRPr sz="500"/>
          </a:p>
        </p:txBody>
      </p:sp>
      <p:sp>
        <p:nvSpPr>
          <p:cNvPr id="772" name="Google Shape;772;p59"/>
          <p:cNvSpPr txBox="1"/>
          <p:nvPr/>
        </p:nvSpPr>
        <p:spPr>
          <a:xfrm>
            <a:off x="2480893" y="299896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Photo</a:t>
            </a:r>
            <a:endParaRPr sz="500"/>
          </a:p>
        </p:txBody>
      </p:sp>
      <p:sp>
        <p:nvSpPr>
          <p:cNvPr id="773" name="Google Shape;773;p59"/>
          <p:cNvSpPr txBox="1"/>
          <p:nvPr/>
        </p:nvSpPr>
        <p:spPr>
          <a:xfrm>
            <a:off x="3381499" y="299896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Play 1</a:t>
            </a:r>
            <a:endParaRPr sz="500"/>
          </a:p>
        </p:txBody>
      </p:sp>
      <p:sp>
        <p:nvSpPr>
          <p:cNvPr id="774" name="Google Shape;774;p59"/>
          <p:cNvSpPr txBox="1"/>
          <p:nvPr/>
        </p:nvSpPr>
        <p:spPr>
          <a:xfrm>
            <a:off x="4209745" y="299896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Block</a:t>
            </a:r>
            <a:endParaRPr sz="500"/>
          </a:p>
        </p:txBody>
      </p:sp>
      <p:sp>
        <p:nvSpPr>
          <p:cNvPr id="775" name="Google Shape;775;p59"/>
          <p:cNvSpPr txBox="1"/>
          <p:nvPr/>
        </p:nvSpPr>
        <p:spPr>
          <a:xfrm>
            <a:off x="4962109" y="2998966"/>
            <a:ext cx="8865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Send</a:t>
            </a:r>
            <a:endParaRPr sz="500"/>
          </a:p>
        </p:txBody>
      </p:sp>
      <p:sp>
        <p:nvSpPr>
          <p:cNvPr id="776" name="Google Shape;776;p59"/>
          <p:cNvSpPr txBox="1"/>
          <p:nvPr/>
        </p:nvSpPr>
        <p:spPr>
          <a:xfrm>
            <a:off x="5920215" y="299896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Smartphone</a:t>
            </a:r>
            <a:endParaRPr sz="500"/>
          </a:p>
        </p:txBody>
      </p:sp>
      <p:sp>
        <p:nvSpPr>
          <p:cNvPr id="777" name="Google Shape;777;p59"/>
          <p:cNvSpPr txBox="1"/>
          <p:nvPr/>
        </p:nvSpPr>
        <p:spPr>
          <a:xfrm>
            <a:off x="6820820" y="299896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Style</a:t>
            </a:r>
            <a:endParaRPr sz="500"/>
          </a:p>
        </p:txBody>
      </p:sp>
      <p:sp>
        <p:nvSpPr>
          <p:cNvPr id="778" name="Google Shape;778;p59"/>
          <p:cNvSpPr txBox="1"/>
          <p:nvPr/>
        </p:nvSpPr>
        <p:spPr>
          <a:xfrm>
            <a:off x="7670342" y="299896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Walk</a:t>
            </a:r>
            <a:endParaRPr sz="500"/>
          </a:p>
        </p:txBody>
      </p:sp>
      <p:sp>
        <p:nvSpPr>
          <p:cNvPr id="779" name="Google Shape;779;p59"/>
          <p:cNvSpPr txBox="1"/>
          <p:nvPr/>
        </p:nvSpPr>
        <p:spPr>
          <a:xfrm>
            <a:off x="786051" y="361543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Bluetooth</a:t>
            </a:r>
            <a:endParaRPr sz="500"/>
          </a:p>
        </p:txBody>
      </p:sp>
      <p:sp>
        <p:nvSpPr>
          <p:cNvPr id="780" name="Google Shape;780;p59"/>
          <p:cNvSpPr txBox="1"/>
          <p:nvPr/>
        </p:nvSpPr>
        <p:spPr>
          <a:xfrm>
            <a:off x="1629926" y="361543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WiFi</a:t>
            </a:r>
            <a:endParaRPr sz="500"/>
          </a:p>
        </p:txBody>
      </p:sp>
      <p:sp>
        <p:nvSpPr>
          <p:cNvPr id="781" name="Google Shape;781;p59"/>
          <p:cNvSpPr txBox="1"/>
          <p:nvPr/>
        </p:nvSpPr>
        <p:spPr>
          <a:xfrm>
            <a:off x="2480893" y="361543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Upload</a:t>
            </a:r>
            <a:endParaRPr sz="500"/>
          </a:p>
        </p:txBody>
      </p:sp>
      <p:sp>
        <p:nvSpPr>
          <p:cNvPr id="782" name="Google Shape;782;p59"/>
          <p:cNvSpPr txBox="1"/>
          <p:nvPr/>
        </p:nvSpPr>
        <p:spPr>
          <a:xfrm>
            <a:off x="3381499" y="361543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Play 2</a:t>
            </a:r>
            <a:endParaRPr sz="500"/>
          </a:p>
        </p:txBody>
      </p:sp>
      <p:sp>
        <p:nvSpPr>
          <p:cNvPr id="783" name="Google Shape;783;p59"/>
          <p:cNvSpPr txBox="1"/>
          <p:nvPr/>
        </p:nvSpPr>
        <p:spPr>
          <a:xfrm>
            <a:off x="4209745" y="361543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Email</a:t>
            </a:r>
            <a:endParaRPr sz="500"/>
          </a:p>
        </p:txBody>
      </p:sp>
      <p:sp>
        <p:nvSpPr>
          <p:cNvPr id="784" name="Google Shape;784;p59"/>
          <p:cNvSpPr txBox="1"/>
          <p:nvPr/>
        </p:nvSpPr>
        <p:spPr>
          <a:xfrm>
            <a:off x="5069249" y="361543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Laptop</a:t>
            </a:r>
            <a:endParaRPr sz="500"/>
          </a:p>
        </p:txBody>
      </p:sp>
      <p:sp>
        <p:nvSpPr>
          <p:cNvPr id="785" name="Google Shape;785;p59"/>
          <p:cNvSpPr txBox="1"/>
          <p:nvPr/>
        </p:nvSpPr>
        <p:spPr>
          <a:xfrm>
            <a:off x="5920215" y="361543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iPhone</a:t>
            </a:r>
            <a:endParaRPr sz="500"/>
          </a:p>
        </p:txBody>
      </p:sp>
      <p:sp>
        <p:nvSpPr>
          <p:cNvPr id="786" name="Google Shape;786;p59"/>
          <p:cNvSpPr txBox="1"/>
          <p:nvPr/>
        </p:nvSpPr>
        <p:spPr>
          <a:xfrm>
            <a:off x="6820820" y="361543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Controls</a:t>
            </a:r>
            <a:endParaRPr sz="500"/>
          </a:p>
        </p:txBody>
      </p:sp>
      <p:sp>
        <p:nvSpPr>
          <p:cNvPr id="787" name="Google Shape;787;p59"/>
          <p:cNvSpPr txBox="1"/>
          <p:nvPr/>
        </p:nvSpPr>
        <p:spPr>
          <a:xfrm>
            <a:off x="7670342" y="3615436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Bike</a:t>
            </a:r>
            <a:endParaRPr sz="500"/>
          </a:p>
        </p:txBody>
      </p:sp>
      <p:sp>
        <p:nvSpPr>
          <p:cNvPr id="788" name="Google Shape;788;p59"/>
          <p:cNvSpPr txBox="1"/>
          <p:nvPr/>
        </p:nvSpPr>
        <p:spPr>
          <a:xfrm>
            <a:off x="786051" y="428255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Pie Chart</a:t>
            </a:r>
            <a:endParaRPr sz="500"/>
          </a:p>
        </p:txBody>
      </p:sp>
      <p:sp>
        <p:nvSpPr>
          <p:cNvPr id="789" name="Google Shape;789;p59"/>
          <p:cNvSpPr txBox="1"/>
          <p:nvPr/>
        </p:nvSpPr>
        <p:spPr>
          <a:xfrm>
            <a:off x="1565335" y="4282557"/>
            <a:ext cx="822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Money</a:t>
            </a:r>
            <a:endParaRPr sz="500"/>
          </a:p>
        </p:txBody>
      </p:sp>
      <p:sp>
        <p:nvSpPr>
          <p:cNvPr id="790" name="Google Shape;790;p59"/>
          <p:cNvSpPr txBox="1"/>
          <p:nvPr/>
        </p:nvSpPr>
        <p:spPr>
          <a:xfrm>
            <a:off x="2480893" y="428255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Attachment</a:t>
            </a:r>
            <a:endParaRPr sz="500"/>
          </a:p>
        </p:txBody>
      </p:sp>
      <p:sp>
        <p:nvSpPr>
          <p:cNvPr id="791" name="Google Shape;791;p59"/>
          <p:cNvSpPr txBox="1"/>
          <p:nvPr/>
        </p:nvSpPr>
        <p:spPr>
          <a:xfrm>
            <a:off x="3381499" y="428255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Video</a:t>
            </a:r>
            <a:endParaRPr sz="500"/>
          </a:p>
        </p:txBody>
      </p:sp>
      <p:sp>
        <p:nvSpPr>
          <p:cNvPr id="792" name="Google Shape;792;p59"/>
          <p:cNvSpPr txBox="1"/>
          <p:nvPr/>
        </p:nvSpPr>
        <p:spPr>
          <a:xfrm>
            <a:off x="4209745" y="428255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Business</a:t>
            </a:r>
            <a:endParaRPr sz="500"/>
          </a:p>
        </p:txBody>
      </p:sp>
      <p:sp>
        <p:nvSpPr>
          <p:cNvPr id="793" name="Google Shape;793;p59"/>
          <p:cNvSpPr txBox="1"/>
          <p:nvPr/>
        </p:nvSpPr>
        <p:spPr>
          <a:xfrm>
            <a:off x="5069249" y="428255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Chromebook</a:t>
            </a:r>
            <a:endParaRPr sz="500"/>
          </a:p>
        </p:txBody>
      </p:sp>
      <p:sp>
        <p:nvSpPr>
          <p:cNvPr id="794" name="Google Shape;794;p59"/>
          <p:cNvSpPr txBox="1"/>
          <p:nvPr/>
        </p:nvSpPr>
        <p:spPr>
          <a:xfrm>
            <a:off x="5920215" y="428255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Security</a:t>
            </a:r>
            <a:endParaRPr sz="500"/>
          </a:p>
        </p:txBody>
      </p:sp>
      <p:sp>
        <p:nvSpPr>
          <p:cNvPr id="795" name="Google Shape;795;p59"/>
          <p:cNvSpPr txBox="1"/>
          <p:nvPr/>
        </p:nvSpPr>
        <p:spPr>
          <a:xfrm>
            <a:off x="6820820" y="428255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Notification</a:t>
            </a:r>
            <a:endParaRPr sz="500"/>
          </a:p>
        </p:txBody>
      </p:sp>
      <p:sp>
        <p:nvSpPr>
          <p:cNvPr id="796" name="Google Shape;796;p59"/>
          <p:cNvSpPr txBox="1"/>
          <p:nvPr/>
        </p:nvSpPr>
        <p:spPr>
          <a:xfrm>
            <a:off x="7670342" y="428255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Bus</a:t>
            </a:r>
            <a:endParaRPr sz="500"/>
          </a:p>
        </p:txBody>
      </p:sp>
      <p:sp>
        <p:nvSpPr>
          <p:cNvPr id="797" name="Google Shape;797;p59"/>
          <p:cNvSpPr/>
          <p:nvPr/>
        </p:nvSpPr>
        <p:spPr>
          <a:xfrm>
            <a:off x="2674210" y="2111296"/>
            <a:ext cx="310392" cy="3103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90" y="0"/>
                </a:moveTo>
                <a:cubicBezTo>
                  <a:pt x="4857" y="0"/>
                  <a:pt x="0" y="4841"/>
                  <a:pt x="0" y="10800"/>
                </a:cubicBezTo>
                <a:cubicBezTo>
                  <a:pt x="0" y="16759"/>
                  <a:pt x="4837" y="21600"/>
                  <a:pt x="10790" y="21600"/>
                </a:cubicBezTo>
                <a:cubicBezTo>
                  <a:pt x="16722" y="21600"/>
                  <a:pt x="21600" y="16759"/>
                  <a:pt x="21600" y="10800"/>
                </a:cubicBezTo>
                <a:cubicBezTo>
                  <a:pt x="21600" y="4841"/>
                  <a:pt x="16743" y="0"/>
                  <a:pt x="10790" y="0"/>
                </a:cubicBezTo>
                <a:close/>
                <a:moveTo>
                  <a:pt x="8640" y="16159"/>
                </a:moveTo>
                <a:lnTo>
                  <a:pt x="3224" y="10738"/>
                </a:lnTo>
                <a:lnTo>
                  <a:pt x="4733" y="9207"/>
                </a:lnTo>
                <a:lnTo>
                  <a:pt x="8640" y="13076"/>
                </a:lnTo>
                <a:lnTo>
                  <a:pt x="16867" y="4841"/>
                </a:lnTo>
                <a:lnTo>
                  <a:pt x="18376" y="6352"/>
                </a:lnTo>
                <a:lnTo>
                  <a:pt x="8640" y="16159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98" name="Google Shape;798;p59"/>
          <p:cNvSpPr/>
          <p:nvPr/>
        </p:nvSpPr>
        <p:spPr>
          <a:xfrm>
            <a:off x="3566489" y="2111296"/>
            <a:ext cx="310392" cy="3103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9559"/>
                </a:moveTo>
                <a:cubicBezTo>
                  <a:pt x="10159" y="9559"/>
                  <a:pt x="9641" y="10097"/>
                  <a:pt x="9641" y="10738"/>
                </a:cubicBezTo>
                <a:cubicBezTo>
                  <a:pt x="9641" y="11379"/>
                  <a:pt x="10159" y="11897"/>
                  <a:pt x="10800" y="11897"/>
                </a:cubicBezTo>
                <a:cubicBezTo>
                  <a:pt x="11441" y="11897"/>
                  <a:pt x="11959" y="11379"/>
                  <a:pt x="11959" y="10738"/>
                </a:cubicBezTo>
                <a:cubicBezTo>
                  <a:pt x="12021" y="10159"/>
                  <a:pt x="11503" y="9559"/>
                  <a:pt x="10800" y="9559"/>
                </a:cubicBezTo>
                <a:close/>
                <a:moveTo>
                  <a:pt x="10800" y="0"/>
                </a:moveTo>
                <a:cubicBezTo>
                  <a:pt x="4841" y="0"/>
                  <a:pt x="0" y="4841"/>
                  <a:pt x="0" y="10800"/>
                </a:cubicBezTo>
                <a:cubicBezTo>
                  <a:pt x="0" y="16759"/>
                  <a:pt x="4841" y="21600"/>
                  <a:pt x="10800" y="21600"/>
                </a:cubicBezTo>
                <a:cubicBezTo>
                  <a:pt x="16759" y="21600"/>
                  <a:pt x="21600" y="16759"/>
                  <a:pt x="21600" y="10800"/>
                </a:cubicBezTo>
                <a:cubicBezTo>
                  <a:pt x="21600" y="4841"/>
                  <a:pt x="16821" y="0"/>
                  <a:pt x="10800" y="0"/>
                </a:cubicBezTo>
                <a:close/>
                <a:moveTo>
                  <a:pt x="13200" y="13138"/>
                </a:moveTo>
                <a:lnTo>
                  <a:pt x="4324" y="17276"/>
                </a:lnTo>
                <a:lnTo>
                  <a:pt x="8462" y="8400"/>
                </a:lnTo>
                <a:lnTo>
                  <a:pt x="17338" y="4262"/>
                </a:lnTo>
                <a:lnTo>
                  <a:pt x="13200" y="13138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99" name="Google Shape;799;p59"/>
          <p:cNvSpPr/>
          <p:nvPr/>
        </p:nvSpPr>
        <p:spPr>
          <a:xfrm>
            <a:off x="4385518" y="2111296"/>
            <a:ext cx="343548" cy="3118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3720" y="0"/>
                </a:moveTo>
                <a:lnTo>
                  <a:pt x="4923" y="0"/>
                </a:lnTo>
                <a:cubicBezTo>
                  <a:pt x="4118" y="0"/>
                  <a:pt x="3388" y="516"/>
                  <a:pt x="3126" y="1341"/>
                </a:cubicBezTo>
                <a:lnTo>
                  <a:pt x="168" y="8954"/>
                </a:lnTo>
                <a:cubicBezTo>
                  <a:pt x="56" y="9181"/>
                  <a:pt x="0" y="9490"/>
                  <a:pt x="0" y="9779"/>
                </a:cubicBezTo>
                <a:lnTo>
                  <a:pt x="0" y="11862"/>
                </a:lnTo>
                <a:cubicBezTo>
                  <a:pt x="0" y="13038"/>
                  <a:pt x="898" y="14029"/>
                  <a:pt x="1965" y="14029"/>
                </a:cubicBezTo>
                <a:lnTo>
                  <a:pt x="8198" y="14029"/>
                </a:lnTo>
                <a:lnTo>
                  <a:pt x="7244" y="18980"/>
                </a:lnTo>
                <a:lnTo>
                  <a:pt x="7188" y="19331"/>
                </a:lnTo>
                <a:cubicBezTo>
                  <a:pt x="7188" y="19785"/>
                  <a:pt x="7356" y="20197"/>
                  <a:pt x="7618" y="20486"/>
                </a:cubicBezTo>
                <a:lnTo>
                  <a:pt x="8666" y="21600"/>
                </a:lnTo>
                <a:lnTo>
                  <a:pt x="15086" y="14483"/>
                </a:lnTo>
                <a:cubicBezTo>
                  <a:pt x="15461" y="14091"/>
                  <a:pt x="15667" y="13554"/>
                  <a:pt x="15667" y="12977"/>
                </a:cubicBezTo>
                <a:lnTo>
                  <a:pt x="15667" y="2207"/>
                </a:lnTo>
                <a:cubicBezTo>
                  <a:pt x="15723" y="928"/>
                  <a:pt x="14824" y="0"/>
                  <a:pt x="13720" y="0"/>
                </a:cubicBezTo>
                <a:close/>
                <a:moveTo>
                  <a:pt x="17688" y="0"/>
                </a:moveTo>
                <a:lnTo>
                  <a:pt x="17688" y="12915"/>
                </a:lnTo>
                <a:lnTo>
                  <a:pt x="21600" y="12915"/>
                </a:lnTo>
                <a:lnTo>
                  <a:pt x="21600" y="0"/>
                </a:lnTo>
                <a:lnTo>
                  <a:pt x="17688" y="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00" name="Google Shape;800;p59"/>
          <p:cNvSpPr/>
          <p:nvPr/>
        </p:nvSpPr>
        <p:spPr>
          <a:xfrm>
            <a:off x="5291160" y="2111296"/>
            <a:ext cx="279565" cy="310392"/>
          </a:xfrm>
          <a:custGeom>
            <a:avLst/>
            <a:gdLst/>
            <a:ahLst/>
            <a:cxnLst/>
            <a:rect l="l" t="t" r="r" b="b"/>
            <a:pathLst>
              <a:path w="21534" h="21600" extrusionOk="0">
                <a:moveTo>
                  <a:pt x="19195" y="2152"/>
                </a:moveTo>
                <a:lnTo>
                  <a:pt x="17981" y="2152"/>
                </a:lnTo>
                <a:lnTo>
                  <a:pt x="17981" y="0"/>
                </a:lnTo>
                <a:lnTo>
                  <a:pt x="15576" y="0"/>
                </a:lnTo>
                <a:lnTo>
                  <a:pt x="15576" y="2152"/>
                </a:lnTo>
                <a:lnTo>
                  <a:pt x="6001" y="2152"/>
                </a:lnTo>
                <a:lnTo>
                  <a:pt x="6001" y="0"/>
                </a:lnTo>
                <a:lnTo>
                  <a:pt x="3619" y="0"/>
                </a:lnTo>
                <a:lnTo>
                  <a:pt x="3619" y="2152"/>
                </a:lnTo>
                <a:lnTo>
                  <a:pt x="2382" y="2152"/>
                </a:lnTo>
                <a:cubicBezTo>
                  <a:pt x="1031" y="2152"/>
                  <a:pt x="0" y="3145"/>
                  <a:pt x="0" y="4303"/>
                </a:cubicBezTo>
                <a:lnTo>
                  <a:pt x="0" y="19428"/>
                </a:lnTo>
                <a:cubicBezTo>
                  <a:pt x="0" y="20607"/>
                  <a:pt x="1031" y="21600"/>
                  <a:pt x="2382" y="21600"/>
                </a:cubicBezTo>
                <a:lnTo>
                  <a:pt x="19126" y="21600"/>
                </a:lnTo>
                <a:cubicBezTo>
                  <a:pt x="20432" y="21600"/>
                  <a:pt x="21531" y="20607"/>
                  <a:pt x="21531" y="19428"/>
                </a:cubicBezTo>
                <a:lnTo>
                  <a:pt x="21531" y="4303"/>
                </a:lnTo>
                <a:cubicBezTo>
                  <a:pt x="21600" y="3083"/>
                  <a:pt x="20546" y="2152"/>
                  <a:pt x="19195" y="2152"/>
                </a:cubicBezTo>
                <a:close/>
                <a:moveTo>
                  <a:pt x="19195" y="19428"/>
                </a:moveTo>
                <a:lnTo>
                  <a:pt x="2451" y="19428"/>
                </a:lnTo>
                <a:lnTo>
                  <a:pt x="2451" y="7531"/>
                </a:lnTo>
                <a:lnTo>
                  <a:pt x="19195" y="7531"/>
                </a:lnTo>
                <a:lnTo>
                  <a:pt x="19195" y="19428"/>
                </a:lnTo>
                <a:close/>
                <a:moveTo>
                  <a:pt x="4856" y="9683"/>
                </a:moveTo>
                <a:lnTo>
                  <a:pt x="10857" y="9683"/>
                </a:lnTo>
                <a:lnTo>
                  <a:pt x="10857" y="15124"/>
                </a:lnTo>
                <a:lnTo>
                  <a:pt x="4856" y="15124"/>
                </a:lnTo>
                <a:lnTo>
                  <a:pt x="4856" y="9683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01" name="Google Shape;801;p59"/>
          <p:cNvSpPr/>
          <p:nvPr/>
        </p:nvSpPr>
        <p:spPr>
          <a:xfrm>
            <a:off x="6101826" y="2111296"/>
            <a:ext cx="372653" cy="311850"/>
          </a:xfrm>
          <a:custGeom>
            <a:avLst/>
            <a:gdLst/>
            <a:ahLst/>
            <a:cxnLst/>
            <a:rect l="l" t="t" r="r" b="b"/>
            <a:pathLst>
              <a:path w="21550" h="21600" extrusionOk="0">
                <a:moveTo>
                  <a:pt x="1806" y="4291"/>
                </a:moveTo>
                <a:lnTo>
                  <a:pt x="0" y="4291"/>
                </a:lnTo>
                <a:lnTo>
                  <a:pt x="0" y="19434"/>
                </a:lnTo>
                <a:cubicBezTo>
                  <a:pt x="0" y="20610"/>
                  <a:pt x="825" y="21600"/>
                  <a:pt x="1806" y="21600"/>
                </a:cubicBezTo>
                <a:lnTo>
                  <a:pt x="17954" y="21600"/>
                </a:lnTo>
                <a:lnTo>
                  <a:pt x="17954" y="19434"/>
                </a:lnTo>
                <a:lnTo>
                  <a:pt x="1806" y="19434"/>
                </a:lnTo>
                <a:lnTo>
                  <a:pt x="1806" y="4291"/>
                </a:lnTo>
                <a:close/>
                <a:moveTo>
                  <a:pt x="19760" y="2146"/>
                </a:moveTo>
                <a:lnTo>
                  <a:pt x="12571" y="2146"/>
                </a:lnTo>
                <a:lnTo>
                  <a:pt x="10783" y="0"/>
                </a:lnTo>
                <a:lnTo>
                  <a:pt x="5383" y="0"/>
                </a:lnTo>
                <a:cubicBezTo>
                  <a:pt x="4420" y="0"/>
                  <a:pt x="3594" y="990"/>
                  <a:pt x="3594" y="2146"/>
                </a:cubicBezTo>
                <a:lnTo>
                  <a:pt x="3594" y="15081"/>
                </a:lnTo>
                <a:cubicBezTo>
                  <a:pt x="3594" y="16236"/>
                  <a:pt x="4420" y="17226"/>
                  <a:pt x="5383" y="17226"/>
                </a:cubicBezTo>
                <a:lnTo>
                  <a:pt x="19760" y="17226"/>
                </a:lnTo>
                <a:cubicBezTo>
                  <a:pt x="20723" y="17226"/>
                  <a:pt x="21548" y="16236"/>
                  <a:pt x="21548" y="15081"/>
                </a:cubicBezTo>
                <a:lnTo>
                  <a:pt x="21548" y="4291"/>
                </a:lnTo>
                <a:cubicBezTo>
                  <a:pt x="21600" y="3074"/>
                  <a:pt x="20775" y="2146"/>
                  <a:pt x="19760" y="2146"/>
                </a:cubicBezTo>
                <a:close/>
                <a:moveTo>
                  <a:pt x="10336" y="7509"/>
                </a:moveTo>
                <a:lnTo>
                  <a:pt x="13500" y="12399"/>
                </a:lnTo>
                <a:lnTo>
                  <a:pt x="15736" y="9139"/>
                </a:lnTo>
                <a:lnTo>
                  <a:pt x="18883" y="13967"/>
                </a:lnTo>
                <a:lnTo>
                  <a:pt x="6311" y="13967"/>
                </a:lnTo>
                <a:lnTo>
                  <a:pt x="10336" y="7509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02" name="Google Shape;802;p59"/>
          <p:cNvSpPr/>
          <p:nvPr/>
        </p:nvSpPr>
        <p:spPr>
          <a:xfrm>
            <a:off x="970771" y="2111296"/>
            <a:ext cx="300098" cy="310392"/>
          </a:xfrm>
          <a:custGeom>
            <a:avLst/>
            <a:gdLst/>
            <a:ahLst/>
            <a:cxnLst/>
            <a:rect l="l" t="t" r="r" b="b"/>
            <a:pathLst>
              <a:path w="21524" h="21600" extrusionOk="0">
                <a:moveTo>
                  <a:pt x="18987" y="11834"/>
                </a:moveTo>
                <a:cubicBezTo>
                  <a:pt x="19051" y="11503"/>
                  <a:pt x="19051" y="11152"/>
                  <a:pt x="19051" y="10800"/>
                </a:cubicBezTo>
                <a:cubicBezTo>
                  <a:pt x="19051" y="10448"/>
                  <a:pt x="18987" y="10097"/>
                  <a:pt x="18987" y="9745"/>
                </a:cubicBezTo>
                <a:lnTo>
                  <a:pt x="21328" y="7924"/>
                </a:lnTo>
                <a:cubicBezTo>
                  <a:pt x="21562" y="7759"/>
                  <a:pt x="21562" y="7469"/>
                  <a:pt x="21456" y="7241"/>
                </a:cubicBezTo>
                <a:lnTo>
                  <a:pt x="19221" y="3497"/>
                </a:lnTo>
                <a:cubicBezTo>
                  <a:pt x="19115" y="3269"/>
                  <a:pt x="18817" y="3145"/>
                  <a:pt x="18561" y="3269"/>
                </a:cubicBezTo>
                <a:lnTo>
                  <a:pt x="15816" y="4366"/>
                </a:lnTo>
                <a:cubicBezTo>
                  <a:pt x="15199" y="3972"/>
                  <a:pt x="14603" y="3559"/>
                  <a:pt x="13943" y="3310"/>
                </a:cubicBezTo>
                <a:lnTo>
                  <a:pt x="13518" y="455"/>
                </a:lnTo>
                <a:cubicBezTo>
                  <a:pt x="13454" y="228"/>
                  <a:pt x="13284" y="0"/>
                  <a:pt x="12986" y="0"/>
                </a:cubicBezTo>
                <a:lnTo>
                  <a:pt x="8538" y="0"/>
                </a:lnTo>
                <a:cubicBezTo>
                  <a:pt x="8240" y="0"/>
                  <a:pt x="8006" y="166"/>
                  <a:pt x="8006" y="455"/>
                </a:cubicBezTo>
                <a:lnTo>
                  <a:pt x="7581" y="3310"/>
                </a:lnTo>
                <a:cubicBezTo>
                  <a:pt x="6921" y="3621"/>
                  <a:pt x="6261" y="3972"/>
                  <a:pt x="5708" y="4366"/>
                </a:cubicBezTo>
                <a:lnTo>
                  <a:pt x="2963" y="3269"/>
                </a:lnTo>
                <a:cubicBezTo>
                  <a:pt x="2707" y="3145"/>
                  <a:pt x="2409" y="3269"/>
                  <a:pt x="2303" y="3497"/>
                </a:cubicBezTo>
                <a:lnTo>
                  <a:pt x="68" y="7241"/>
                </a:lnTo>
                <a:cubicBezTo>
                  <a:pt x="-38" y="7469"/>
                  <a:pt x="5" y="7759"/>
                  <a:pt x="196" y="7924"/>
                </a:cubicBezTo>
                <a:lnTo>
                  <a:pt x="2537" y="9745"/>
                </a:lnTo>
                <a:cubicBezTo>
                  <a:pt x="2473" y="10097"/>
                  <a:pt x="2473" y="10448"/>
                  <a:pt x="2473" y="10800"/>
                </a:cubicBezTo>
                <a:cubicBezTo>
                  <a:pt x="2473" y="11152"/>
                  <a:pt x="2537" y="11503"/>
                  <a:pt x="2537" y="11834"/>
                </a:cubicBezTo>
                <a:lnTo>
                  <a:pt x="196" y="13655"/>
                </a:lnTo>
                <a:cubicBezTo>
                  <a:pt x="-38" y="13821"/>
                  <a:pt x="-38" y="14131"/>
                  <a:pt x="68" y="14359"/>
                </a:cubicBezTo>
                <a:lnTo>
                  <a:pt x="2303" y="18083"/>
                </a:lnTo>
                <a:cubicBezTo>
                  <a:pt x="2409" y="18331"/>
                  <a:pt x="2707" y="18434"/>
                  <a:pt x="2963" y="18331"/>
                </a:cubicBezTo>
                <a:lnTo>
                  <a:pt x="5708" y="17214"/>
                </a:lnTo>
                <a:cubicBezTo>
                  <a:pt x="6325" y="17628"/>
                  <a:pt x="6921" y="18041"/>
                  <a:pt x="7581" y="18269"/>
                </a:cubicBezTo>
                <a:lnTo>
                  <a:pt x="8006" y="21124"/>
                </a:lnTo>
                <a:cubicBezTo>
                  <a:pt x="8049" y="21352"/>
                  <a:pt x="8240" y="21600"/>
                  <a:pt x="8538" y="21600"/>
                </a:cubicBezTo>
                <a:lnTo>
                  <a:pt x="12986" y="21600"/>
                </a:lnTo>
                <a:cubicBezTo>
                  <a:pt x="13284" y="21600"/>
                  <a:pt x="13518" y="21414"/>
                  <a:pt x="13518" y="21124"/>
                </a:cubicBezTo>
                <a:lnTo>
                  <a:pt x="13943" y="18269"/>
                </a:lnTo>
                <a:cubicBezTo>
                  <a:pt x="14603" y="17979"/>
                  <a:pt x="15263" y="17628"/>
                  <a:pt x="15816" y="17214"/>
                </a:cubicBezTo>
                <a:lnTo>
                  <a:pt x="18561" y="18331"/>
                </a:lnTo>
                <a:cubicBezTo>
                  <a:pt x="18817" y="18434"/>
                  <a:pt x="19115" y="18331"/>
                  <a:pt x="19221" y="18083"/>
                </a:cubicBezTo>
                <a:lnTo>
                  <a:pt x="21456" y="14359"/>
                </a:lnTo>
                <a:cubicBezTo>
                  <a:pt x="21562" y="14131"/>
                  <a:pt x="21519" y="13821"/>
                  <a:pt x="21328" y="13655"/>
                </a:cubicBezTo>
                <a:lnTo>
                  <a:pt x="18987" y="11834"/>
                </a:lnTo>
                <a:close/>
                <a:moveTo>
                  <a:pt x="10751" y="14586"/>
                </a:moveTo>
                <a:cubicBezTo>
                  <a:pt x="8602" y="14586"/>
                  <a:pt x="6857" y="12910"/>
                  <a:pt x="6857" y="10800"/>
                </a:cubicBezTo>
                <a:cubicBezTo>
                  <a:pt x="6857" y="8710"/>
                  <a:pt x="8581" y="6993"/>
                  <a:pt x="10751" y="6993"/>
                </a:cubicBezTo>
                <a:cubicBezTo>
                  <a:pt x="12901" y="6993"/>
                  <a:pt x="14667" y="8690"/>
                  <a:pt x="14667" y="10800"/>
                </a:cubicBezTo>
                <a:cubicBezTo>
                  <a:pt x="14667" y="12890"/>
                  <a:pt x="12858" y="14586"/>
                  <a:pt x="10751" y="14586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03" name="Google Shape;803;p59"/>
          <p:cNvSpPr/>
          <p:nvPr/>
        </p:nvSpPr>
        <p:spPr>
          <a:xfrm>
            <a:off x="1834687" y="2111296"/>
            <a:ext cx="279018" cy="3103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141" y="2152"/>
                </a:moveTo>
                <a:lnTo>
                  <a:pt x="14155" y="2152"/>
                </a:lnTo>
                <a:cubicBezTo>
                  <a:pt x="13626" y="931"/>
                  <a:pt x="12340" y="0"/>
                  <a:pt x="10777" y="0"/>
                </a:cubicBezTo>
                <a:cubicBezTo>
                  <a:pt x="9214" y="0"/>
                  <a:pt x="7928" y="931"/>
                  <a:pt x="7399" y="2152"/>
                </a:cubicBezTo>
                <a:lnTo>
                  <a:pt x="2413" y="2152"/>
                </a:lnTo>
                <a:cubicBezTo>
                  <a:pt x="1103" y="2152"/>
                  <a:pt x="0" y="3145"/>
                  <a:pt x="0" y="4303"/>
                </a:cubicBezTo>
                <a:lnTo>
                  <a:pt x="0" y="19428"/>
                </a:lnTo>
                <a:cubicBezTo>
                  <a:pt x="0" y="20607"/>
                  <a:pt x="1103" y="21600"/>
                  <a:pt x="2413" y="21600"/>
                </a:cubicBezTo>
                <a:lnTo>
                  <a:pt x="19210" y="21600"/>
                </a:lnTo>
                <a:cubicBezTo>
                  <a:pt x="20497" y="21600"/>
                  <a:pt x="21600" y="20607"/>
                  <a:pt x="21600" y="19428"/>
                </a:cubicBezTo>
                <a:lnTo>
                  <a:pt x="21600" y="4303"/>
                </a:lnTo>
                <a:cubicBezTo>
                  <a:pt x="21531" y="3083"/>
                  <a:pt x="20428" y="2152"/>
                  <a:pt x="19141" y="2152"/>
                </a:cubicBezTo>
                <a:close/>
                <a:moveTo>
                  <a:pt x="10708" y="2152"/>
                </a:moveTo>
                <a:cubicBezTo>
                  <a:pt x="11351" y="2152"/>
                  <a:pt x="11949" y="2628"/>
                  <a:pt x="11949" y="3269"/>
                </a:cubicBezTo>
                <a:cubicBezTo>
                  <a:pt x="11949" y="3848"/>
                  <a:pt x="11420" y="4366"/>
                  <a:pt x="10708" y="4366"/>
                </a:cubicBezTo>
                <a:cubicBezTo>
                  <a:pt x="9996" y="4366"/>
                  <a:pt x="9467" y="3910"/>
                  <a:pt x="9467" y="3269"/>
                </a:cubicBezTo>
                <a:cubicBezTo>
                  <a:pt x="9536" y="2628"/>
                  <a:pt x="10065" y="2152"/>
                  <a:pt x="10708" y="2152"/>
                </a:cubicBezTo>
                <a:close/>
                <a:moveTo>
                  <a:pt x="10708" y="6476"/>
                </a:moveTo>
                <a:cubicBezTo>
                  <a:pt x="12707" y="6476"/>
                  <a:pt x="14339" y="7945"/>
                  <a:pt x="14339" y="9745"/>
                </a:cubicBezTo>
                <a:cubicBezTo>
                  <a:pt x="14339" y="11566"/>
                  <a:pt x="12707" y="13014"/>
                  <a:pt x="10708" y="13014"/>
                </a:cubicBezTo>
                <a:cubicBezTo>
                  <a:pt x="8709" y="13014"/>
                  <a:pt x="7077" y="11545"/>
                  <a:pt x="7077" y="9745"/>
                </a:cubicBezTo>
                <a:cubicBezTo>
                  <a:pt x="7146" y="7924"/>
                  <a:pt x="8709" y="6476"/>
                  <a:pt x="10708" y="6476"/>
                </a:cubicBezTo>
                <a:close/>
                <a:moveTo>
                  <a:pt x="17900" y="19428"/>
                </a:moveTo>
                <a:lnTo>
                  <a:pt x="3516" y="19428"/>
                </a:lnTo>
                <a:lnTo>
                  <a:pt x="3516" y="17917"/>
                </a:lnTo>
                <a:cubicBezTo>
                  <a:pt x="3516" y="15766"/>
                  <a:pt x="8318" y="14586"/>
                  <a:pt x="10708" y="14586"/>
                </a:cubicBezTo>
                <a:cubicBezTo>
                  <a:pt x="13098" y="14586"/>
                  <a:pt x="17900" y="15766"/>
                  <a:pt x="17900" y="17917"/>
                </a:cubicBezTo>
                <a:lnTo>
                  <a:pt x="17900" y="19428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04" name="Google Shape;804;p59"/>
          <p:cNvSpPr/>
          <p:nvPr/>
        </p:nvSpPr>
        <p:spPr>
          <a:xfrm>
            <a:off x="6984636" y="2203120"/>
            <a:ext cx="311850" cy="21875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5658" y="10800"/>
                </a:moveTo>
                <a:cubicBezTo>
                  <a:pt x="17185" y="10800"/>
                  <a:pt x="18340" y="9064"/>
                  <a:pt x="18340" y="6974"/>
                </a:cubicBezTo>
                <a:cubicBezTo>
                  <a:pt x="18340" y="4914"/>
                  <a:pt x="17123" y="3149"/>
                  <a:pt x="15658" y="3149"/>
                </a:cubicBezTo>
                <a:cubicBezTo>
                  <a:pt x="14152" y="3149"/>
                  <a:pt x="12997" y="4914"/>
                  <a:pt x="12997" y="6974"/>
                </a:cubicBezTo>
                <a:cubicBezTo>
                  <a:pt x="12997" y="9064"/>
                  <a:pt x="14214" y="10800"/>
                  <a:pt x="15658" y="10800"/>
                </a:cubicBezTo>
                <a:close/>
                <a:moveTo>
                  <a:pt x="7571" y="9299"/>
                </a:moveTo>
                <a:cubicBezTo>
                  <a:pt x="9387" y="9299"/>
                  <a:pt x="10769" y="7239"/>
                  <a:pt x="10769" y="4650"/>
                </a:cubicBezTo>
                <a:cubicBezTo>
                  <a:pt x="10769" y="2089"/>
                  <a:pt x="9325" y="0"/>
                  <a:pt x="7571" y="0"/>
                </a:cubicBezTo>
                <a:cubicBezTo>
                  <a:pt x="5838" y="0"/>
                  <a:pt x="4312" y="2089"/>
                  <a:pt x="4312" y="4650"/>
                </a:cubicBezTo>
                <a:cubicBezTo>
                  <a:pt x="4312" y="7239"/>
                  <a:pt x="5838" y="9299"/>
                  <a:pt x="7571" y="9299"/>
                </a:cubicBezTo>
                <a:close/>
                <a:moveTo>
                  <a:pt x="15658" y="13860"/>
                </a:moveTo>
                <a:cubicBezTo>
                  <a:pt x="13699" y="13860"/>
                  <a:pt x="9738" y="15273"/>
                  <a:pt x="9738" y="18098"/>
                </a:cubicBezTo>
                <a:lnTo>
                  <a:pt x="9738" y="21600"/>
                </a:lnTo>
                <a:lnTo>
                  <a:pt x="21600" y="21600"/>
                </a:lnTo>
                <a:lnTo>
                  <a:pt x="21600" y="18098"/>
                </a:lnTo>
                <a:cubicBezTo>
                  <a:pt x="21600" y="15361"/>
                  <a:pt x="17639" y="13860"/>
                  <a:pt x="15658" y="13860"/>
                </a:cubicBezTo>
                <a:close/>
                <a:moveTo>
                  <a:pt x="7571" y="12389"/>
                </a:moveTo>
                <a:cubicBezTo>
                  <a:pt x="5075" y="12389"/>
                  <a:pt x="0" y="14214"/>
                  <a:pt x="0" y="17774"/>
                </a:cubicBezTo>
                <a:lnTo>
                  <a:pt x="0" y="21600"/>
                </a:lnTo>
                <a:lnTo>
                  <a:pt x="7571" y="21600"/>
                </a:lnTo>
                <a:lnTo>
                  <a:pt x="7571" y="18098"/>
                </a:lnTo>
                <a:cubicBezTo>
                  <a:pt x="7571" y="16774"/>
                  <a:pt x="7922" y="14537"/>
                  <a:pt x="10130" y="12801"/>
                </a:cubicBezTo>
                <a:cubicBezTo>
                  <a:pt x="9201" y="12536"/>
                  <a:pt x="8335" y="12389"/>
                  <a:pt x="7571" y="12389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05" name="Google Shape;805;p59"/>
          <p:cNvSpPr/>
          <p:nvPr/>
        </p:nvSpPr>
        <p:spPr>
          <a:xfrm>
            <a:off x="7872693" y="2149338"/>
            <a:ext cx="272646" cy="2711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5391" y="13571"/>
                </a:moveTo>
                <a:lnTo>
                  <a:pt x="14400" y="13571"/>
                </a:lnTo>
                <a:lnTo>
                  <a:pt x="14070" y="13239"/>
                </a:lnTo>
                <a:cubicBezTo>
                  <a:pt x="15250" y="11842"/>
                  <a:pt x="15982" y="9971"/>
                  <a:pt x="15982" y="8029"/>
                </a:cubicBezTo>
                <a:cubicBezTo>
                  <a:pt x="15982" y="3553"/>
                  <a:pt x="12393" y="0"/>
                  <a:pt x="8003" y="0"/>
                </a:cubicBezTo>
                <a:cubicBezTo>
                  <a:pt x="3612" y="0"/>
                  <a:pt x="0" y="3624"/>
                  <a:pt x="0" y="8029"/>
                </a:cubicBezTo>
                <a:cubicBezTo>
                  <a:pt x="0" y="12505"/>
                  <a:pt x="3612" y="16058"/>
                  <a:pt x="8003" y="16058"/>
                </a:cubicBezTo>
                <a:cubicBezTo>
                  <a:pt x="9986" y="16058"/>
                  <a:pt x="11803" y="15300"/>
                  <a:pt x="13196" y="14116"/>
                </a:cubicBezTo>
                <a:lnTo>
                  <a:pt x="13527" y="14447"/>
                </a:lnTo>
                <a:lnTo>
                  <a:pt x="13527" y="15442"/>
                </a:lnTo>
                <a:lnTo>
                  <a:pt x="19735" y="21600"/>
                </a:lnTo>
                <a:lnTo>
                  <a:pt x="21600" y="19729"/>
                </a:lnTo>
                <a:lnTo>
                  <a:pt x="15391" y="13571"/>
                </a:lnTo>
                <a:close/>
                <a:moveTo>
                  <a:pt x="8003" y="13571"/>
                </a:moveTo>
                <a:cubicBezTo>
                  <a:pt x="4934" y="13571"/>
                  <a:pt x="2479" y="11108"/>
                  <a:pt x="2479" y="8029"/>
                </a:cubicBezTo>
                <a:cubicBezTo>
                  <a:pt x="2479" y="4950"/>
                  <a:pt x="4934" y="2487"/>
                  <a:pt x="8003" y="2487"/>
                </a:cubicBezTo>
                <a:cubicBezTo>
                  <a:pt x="11071" y="2487"/>
                  <a:pt x="13527" y="4950"/>
                  <a:pt x="13527" y="8029"/>
                </a:cubicBezTo>
                <a:cubicBezTo>
                  <a:pt x="13597" y="11108"/>
                  <a:pt x="11071" y="13571"/>
                  <a:pt x="8003" y="13571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06" name="Google Shape;806;p59"/>
          <p:cNvSpPr/>
          <p:nvPr/>
        </p:nvSpPr>
        <p:spPr>
          <a:xfrm>
            <a:off x="1005396" y="2695652"/>
            <a:ext cx="267300" cy="28290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5147"/>
                </a:moveTo>
                <a:lnTo>
                  <a:pt x="21600" y="12974"/>
                </a:lnTo>
                <a:lnTo>
                  <a:pt x="12486" y="7540"/>
                </a:lnTo>
                <a:lnTo>
                  <a:pt x="12486" y="1608"/>
                </a:lnTo>
                <a:cubicBezTo>
                  <a:pt x="12486" y="702"/>
                  <a:pt x="11721" y="0"/>
                  <a:pt x="10788" y="0"/>
                </a:cubicBezTo>
                <a:cubicBezTo>
                  <a:pt x="9831" y="0"/>
                  <a:pt x="9114" y="702"/>
                  <a:pt x="9114" y="1608"/>
                </a:cubicBezTo>
                <a:lnTo>
                  <a:pt x="9114" y="7540"/>
                </a:lnTo>
                <a:lnTo>
                  <a:pt x="0" y="12974"/>
                </a:lnTo>
                <a:lnTo>
                  <a:pt x="0" y="15147"/>
                </a:lnTo>
                <a:lnTo>
                  <a:pt x="9114" y="12475"/>
                </a:lnTo>
                <a:lnTo>
                  <a:pt x="9114" y="18408"/>
                </a:lnTo>
                <a:lnTo>
                  <a:pt x="6817" y="20015"/>
                </a:lnTo>
                <a:lnTo>
                  <a:pt x="6817" y="21600"/>
                </a:lnTo>
                <a:lnTo>
                  <a:pt x="10788" y="20513"/>
                </a:lnTo>
                <a:lnTo>
                  <a:pt x="14783" y="21600"/>
                </a:lnTo>
                <a:lnTo>
                  <a:pt x="14783" y="20015"/>
                </a:lnTo>
                <a:lnTo>
                  <a:pt x="12486" y="18408"/>
                </a:lnTo>
                <a:lnTo>
                  <a:pt x="12486" y="12475"/>
                </a:lnTo>
                <a:lnTo>
                  <a:pt x="21600" y="15147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07" name="Google Shape;807;p59"/>
          <p:cNvSpPr/>
          <p:nvPr/>
        </p:nvSpPr>
        <p:spPr>
          <a:xfrm>
            <a:off x="1047157" y="3302489"/>
            <a:ext cx="179928" cy="2839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6171"/>
                </a:moveTo>
                <a:lnTo>
                  <a:pt x="11882" y="0"/>
                </a:lnTo>
                <a:lnTo>
                  <a:pt x="10179" y="0"/>
                </a:lnTo>
                <a:lnTo>
                  <a:pt x="10179" y="8199"/>
                </a:lnTo>
                <a:lnTo>
                  <a:pt x="2376" y="3243"/>
                </a:lnTo>
                <a:lnTo>
                  <a:pt x="0" y="4775"/>
                </a:lnTo>
                <a:lnTo>
                  <a:pt x="9505" y="10811"/>
                </a:lnTo>
                <a:lnTo>
                  <a:pt x="0" y="16848"/>
                </a:lnTo>
                <a:lnTo>
                  <a:pt x="2376" y="18357"/>
                </a:lnTo>
                <a:lnTo>
                  <a:pt x="10179" y="13401"/>
                </a:lnTo>
                <a:lnTo>
                  <a:pt x="10179" y="21600"/>
                </a:lnTo>
                <a:lnTo>
                  <a:pt x="11882" y="21600"/>
                </a:lnTo>
                <a:lnTo>
                  <a:pt x="21600" y="15451"/>
                </a:lnTo>
                <a:lnTo>
                  <a:pt x="14294" y="10811"/>
                </a:lnTo>
                <a:lnTo>
                  <a:pt x="21600" y="6171"/>
                </a:lnTo>
                <a:close/>
                <a:moveTo>
                  <a:pt x="13584" y="4122"/>
                </a:moveTo>
                <a:lnTo>
                  <a:pt x="16812" y="6171"/>
                </a:lnTo>
                <a:lnTo>
                  <a:pt x="13584" y="8199"/>
                </a:lnTo>
                <a:lnTo>
                  <a:pt x="13584" y="4122"/>
                </a:lnTo>
                <a:close/>
                <a:moveTo>
                  <a:pt x="16812" y="15384"/>
                </a:moveTo>
                <a:lnTo>
                  <a:pt x="13584" y="17411"/>
                </a:lnTo>
                <a:lnTo>
                  <a:pt x="13584" y="13356"/>
                </a:lnTo>
                <a:lnTo>
                  <a:pt x="16812" y="15384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08" name="Google Shape;808;p59"/>
          <p:cNvSpPr/>
          <p:nvPr/>
        </p:nvSpPr>
        <p:spPr>
          <a:xfrm>
            <a:off x="989170" y="3868083"/>
            <a:ext cx="282906" cy="28290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850" y="0"/>
                </a:moveTo>
                <a:lnTo>
                  <a:pt x="11850" y="3260"/>
                </a:lnTo>
                <a:cubicBezTo>
                  <a:pt x="15483" y="3781"/>
                  <a:pt x="18350" y="6906"/>
                  <a:pt x="18350" y="10732"/>
                </a:cubicBezTo>
                <a:cubicBezTo>
                  <a:pt x="18350" y="11706"/>
                  <a:pt x="18169" y="12657"/>
                  <a:pt x="17853" y="13494"/>
                </a:cubicBezTo>
                <a:lnTo>
                  <a:pt x="20652" y="15147"/>
                </a:lnTo>
                <a:cubicBezTo>
                  <a:pt x="21216" y="13811"/>
                  <a:pt x="21600" y="12340"/>
                  <a:pt x="21600" y="10732"/>
                </a:cubicBezTo>
                <a:cubicBezTo>
                  <a:pt x="21600" y="5185"/>
                  <a:pt x="17334" y="521"/>
                  <a:pt x="11850" y="0"/>
                </a:cubicBezTo>
                <a:close/>
                <a:moveTo>
                  <a:pt x="10766" y="18340"/>
                </a:moveTo>
                <a:cubicBezTo>
                  <a:pt x="6568" y="18340"/>
                  <a:pt x="3205" y="14966"/>
                  <a:pt x="3205" y="10732"/>
                </a:cubicBezTo>
                <a:cubicBezTo>
                  <a:pt x="3205" y="6906"/>
                  <a:pt x="6004" y="3781"/>
                  <a:pt x="9683" y="3260"/>
                </a:cubicBezTo>
                <a:lnTo>
                  <a:pt x="9683" y="0"/>
                </a:lnTo>
                <a:cubicBezTo>
                  <a:pt x="4221" y="521"/>
                  <a:pt x="0" y="5185"/>
                  <a:pt x="0" y="10800"/>
                </a:cubicBezTo>
                <a:cubicBezTo>
                  <a:pt x="0" y="16755"/>
                  <a:pt x="4853" y="21600"/>
                  <a:pt x="10766" y="21600"/>
                </a:cubicBezTo>
                <a:cubicBezTo>
                  <a:pt x="14332" y="21600"/>
                  <a:pt x="17537" y="19879"/>
                  <a:pt x="19501" y="17208"/>
                </a:cubicBezTo>
                <a:lnTo>
                  <a:pt x="16702" y="15532"/>
                </a:lnTo>
                <a:cubicBezTo>
                  <a:pt x="15303" y="17253"/>
                  <a:pt x="13204" y="18340"/>
                  <a:pt x="10766" y="1834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09" name="Google Shape;809;p59"/>
          <p:cNvSpPr/>
          <p:nvPr/>
        </p:nvSpPr>
        <p:spPr>
          <a:xfrm>
            <a:off x="1832782" y="2688560"/>
            <a:ext cx="282906" cy="28290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21600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10" name="Google Shape;810;p59"/>
          <p:cNvSpPr/>
          <p:nvPr/>
        </p:nvSpPr>
        <p:spPr>
          <a:xfrm>
            <a:off x="1810595" y="3321326"/>
            <a:ext cx="328698" cy="2609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21600" y="4672"/>
                </a:lnTo>
                <a:cubicBezTo>
                  <a:pt x="21153" y="4281"/>
                  <a:pt x="16996" y="0"/>
                  <a:pt x="10800" y="0"/>
                </a:cubicBezTo>
                <a:cubicBezTo>
                  <a:pt x="4545" y="0"/>
                  <a:pt x="388" y="4281"/>
                  <a:pt x="0" y="4672"/>
                </a:cubicBezTo>
                <a:lnTo>
                  <a:pt x="10800" y="21600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11" name="Google Shape;811;p59"/>
          <p:cNvSpPr/>
          <p:nvPr/>
        </p:nvSpPr>
        <p:spPr>
          <a:xfrm>
            <a:off x="1884418" y="3873129"/>
            <a:ext cx="169452" cy="2984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610" y="9465"/>
                </a:moveTo>
                <a:cubicBezTo>
                  <a:pt x="6823" y="8760"/>
                  <a:pt x="5202" y="8033"/>
                  <a:pt x="5202" y="6880"/>
                </a:cubicBezTo>
                <a:cubicBezTo>
                  <a:pt x="5202" y="5555"/>
                  <a:pt x="7351" y="4658"/>
                  <a:pt x="10970" y="4658"/>
                </a:cubicBezTo>
                <a:cubicBezTo>
                  <a:pt x="14664" y="4658"/>
                  <a:pt x="16172" y="5683"/>
                  <a:pt x="16285" y="7179"/>
                </a:cubicBezTo>
                <a:lnTo>
                  <a:pt x="20959" y="7179"/>
                </a:lnTo>
                <a:cubicBezTo>
                  <a:pt x="20846" y="5128"/>
                  <a:pt x="18622" y="3205"/>
                  <a:pt x="14136" y="2607"/>
                </a:cubicBezTo>
                <a:lnTo>
                  <a:pt x="14136" y="0"/>
                </a:lnTo>
                <a:lnTo>
                  <a:pt x="7765" y="0"/>
                </a:lnTo>
                <a:lnTo>
                  <a:pt x="7765" y="2607"/>
                </a:lnTo>
                <a:cubicBezTo>
                  <a:pt x="3619" y="3077"/>
                  <a:pt x="302" y="4593"/>
                  <a:pt x="302" y="6944"/>
                </a:cubicBezTo>
                <a:cubicBezTo>
                  <a:pt x="302" y="9721"/>
                  <a:pt x="4373" y="11110"/>
                  <a:pt x="10329" y="11879"/>
                </a:cubicBezTo>
                <a:cubicBezTo>
                  <a:pt x="15644" y="12605"/>
                  <a:pt x="16699" y="13631"/>
                  <a:pt x="16699" y="14785"/>
                </a:cubicBezTo>
                <a:cubicBezTo>
                  <a:pt x="16699" y="15618"/>
                  <a:pt x="15644" y="16942"/>
                  <a:pt x="10970" y="16942"/>
                </a:cubicBezTo>
                <a:cubicBezTo>
                  <a:pt x="6597" y="16942"/>
                  <a:pt x="4901" y="15874"/>
                  <a:pt x="4674" y="14421"/>
                </a:cubicBezTo>
                <a:lnTo>
                  <a:pt x="0" y="14421"/>
                </a:lnTo>
                <a:cubicBezTo>
                  <a:pt x="226" y="17071"/>
                  <a:pt x="3732" y="18523"/>
                  <a:pt x="7765" y="18993"/>
                </a:cubicBezTo>
                <a:lnTo>
                  <a:pt x="7765" y="21600"/>
                </a:lnTo>
                <a:lnTo>
                  <a:pt x="14136" y="21600"/>
                </a:lnTo>
                <a:lnTo>
                  <a:pt x="14136" y="18993"/>
                </a:lnTo>
                <a:cubicBezTo>
                  <a:pt x="18283" y="18588"/>
                  <a:pt x="21600" y="17199"/>
                  <a:pt x="21600" y="14720"/>
                </a:cubicBezTo>
                <a:cubicBezTo>
                  <a:pt x="21487" y="11409"/>
                  <a:pt x="16398" y="10191"/>
                  <a:pt x="11610" y="9465"/>
                </a:cubicBez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12" name="Google Shape;812;p59"/>
          <p:cNvSpPr/>
          <p:nvPr/>
        </p:nvSpPr>
        <p:spPr>
          <a:xfrm>
            <a:off x="2747998" y="3848554"/>
            <a:ext cx="157410" cy="31406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643" y="4916"/>
                </a:moveTo>
                <a:lnTo>
                  <a:pt x="18643" y="16196"/>
                </a:lnTo>
                <a:cubicBezTo>
                  <a:pt x="18643" y="18357"/>
                  <a:pt x="15096" y="20118"/>
                  <a:pt x="10783" y="20118"/>
                </a:cubicBezTo>
                <a:cubicBezTo>
                  <a:pt x="6435" y="20118"/>
                  <a:pt x="2957" y="18357"/>
                  <a:pt x="2957" y="16196"/>
                </a:cubicBezTo>
                <a:lnTo>
                  <a:pt x="2957" y="3940"/>
                </a:lnTo>
                <a:cubicBezTo>
                  <a:pt x="2957" y="2563"/>
                  <a:pt x="5113" y="1482"/>
                  <a:pt x="7861" y="1482"/>
                </a:cubicBezTo>
                <a:cubicBezTo>
                  <a:pt x="10609" y="1482"/>
                  <a:pt x="12765" y="2563"/>
                  <a:pt x="12765" y="3940"/>
                </a:cubicBezTo>
                <a:lnTo>
                  <a:pt x="12765" y="14226"/>
                </a:lnTo>
                <a:cubicBezTo>
                  <a:pt x="12765" y="14766"/>
                  <a:pt x="11861" y="15202"/>
                  <a:pt x="10783" y="15202"/>
                </a:cubicBezTo>
                <a:cubicBezTo>
                  <a:pt x="9704" y="15202"/>
                  <a:pt x="8835" y="14766"/>
                  <a:pt x="8835" y="14226"/>
                </a:cubicBezTo>
                <a:lnTo>
                  <a:pt x="8835" y="4916"/>
                </a:lnTo>
                <a:lnTo>
                  <a:pt x="5878" y="4916"/>
                </a:lnTo>
                <a:lnTo>
                  <a:pt x="5878" y="14226"/>
                </a:lnTo>
                <a:cubicBezTo>
                  <a:pt x="5878" y="15603"/>
                  <a:pt x="8035" y="16684"/>
                  <a:pt x="10783" y="16684"/>
                </a:cubicBezTo>
                <a:cubicBezTo>
                  <a:pt x="13530" y="16684"/>
                  <a:pt x="15722" y="15603"/>
                  <a:pt x="15722" y="14226"/>
                </a:cubicBezTo>
                <a:lnTo>
                  <a:pt x="15722" y="3940"/>
                </a:lnTo>
                <a:cubicBezTo>
                  <a:pt x="15722" y="1778"/>
                  <a:pt x="12174" y="0"/>
                  <a:pt x="7861" y="0"/>
                </a:cubicBezTo>
                <a:cubicBezTo>
                  <a:pt x="3548" y="0"/>
                  <a:pt x="0" y="1778"/>
                  <a:pt x="0" y="3940"/>
                </a:cubicBezTo>
                <a:lnTo>
                  <a:pt x="0" y="16196"/>
                </a:lnTo>
                <a:cubicBezTo>
                  <a:pt x="0" y="19194"/>
                  <a:pt x="4765" y="21600"/>
                  <a:pt x="10783" y="21600"/>
                </a:cubicBezTo>
                <a:cubicBezTo>
                  <a:pt x="16765" y="21600"/>
                  <a:pt x="21600" y="19194"/>
                  <a:pt x="21600" y="16196"/>
                </a:cubicBezTo>
                <a:lnTo>
                  <a:pt x="21600" y="4916"/>
                </a:lnTo>
                <a:lnTo>
                  <a:pt x="18643" y="4916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13" name="Google Shape;813;p59"/>
          <p:cNvSpPr/>
          <p:nvPr/>
        </p:nvSpPr>
        <p:spPr>
          <a:xfrm>
            <a:off x="2689272" y="2667288"/>
            <a:ext cx="299916" cy="299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9191"/>
                </a:moveTo>
                <a:lnTo>
                  <a:pt x="21600" y="2409"/>
                </a:lnTo>
                <a:cubicBezTo>
                  <a:pt x="21600" y="1087"/>
                  <a:pt x="20514" y="0"/>
                  <a:pt x="19193" y="0"/>
                </a:cubicBezTo>
                <a:lnTo>
                  <a:pt x="2407" y="0"/>
                </a:lnTo>
                <a:cubicBezTo>
                  <a:pt x="1086" y="0"/>
                  <a:pt x="0" y="1087"/>
                  <a:pt x="0" y="2409"/>
                </a:cubicBezTo>
                <a:lnTo>
                  <a:pt x="0" y="19191"/>
                </a:lnTo>
                <a:cubicBezTo>
                  <a:pt x="0" y="20534"/>
                  <a:pt x="1086" y="21600"/>
                  <a:pt x="2407" y="21600"/>
                </a:cubicBezTo>
                <a:lnTo>
                  <a:pt x="19193" y="21600"/>
                </a:lnTo>
                <a:cubicBezTo>
                  <a:pt x="20514" y="21600"/>
                  <a:pt x="21600" y="20534"/>
                  <a:pt x="21600" y="19191"/>
                </a:cubicBezTo>
                <a:close/>
                <a:moveTo>
                  <a:pt x="6625" y="12580"/>
                </a:moveTo>
                <a:lnTo>
                  <a:pt x="9628" y="16184"/>
                </a:lnTo>
                <a:lnTo>
                  <a:pt x="13846" y="10768"/>
                </a:lnTo>
                <a:lnTo>
                  <a:pt x="19257" y="17996"/>
                </a:lnTo>
                <a:lnTo>
                  <a:pt x="2471" y="17996"/>
                </a:lnTo>
                <a:lnTo>
                  <a:pt x="6625" y="1258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14" name="Google Shape;814;p59"/>
          <p:cNvSpPr/>
          <p:nvPr/>
        </p:nvSpPr>
        <p:spPr>
          <a:xfrm>
            <a:off x="2701927" y="3302489"/>
            <a:ext cx="234522" cy="2673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703"/>
                </a:lnTo>
                <a:lnTo>
                  <a:pt x="21518" y="2703"/>
                </a:lnTo>
                <a:lnTo>
                  <a:pt x="21518" y="0"/>
                </a:lnTo>
                <a:lnTo>
                  <a:pt x="0" y="0"/>
                </a:lnTo>
                <a:close/>
                <a:moveTo>
                  <a:pt x="0" y="13491"/>
                </a:moveTo>
                <a:lnTo>
                  <a:pt x="6171" y="13491"/>
                </a:lnTo>
                <a:lnTo>
                  <a:pt x="6171" y="21600"/>
                </a:lnTo>
                <a:lnTo>
                  <a:pt x="15429" y="21600"/>
                </a:lnTo>
                <a:lnTo>
                  <a:pt x="15429" y="13491"/>
                </a:lnTo>
                <a:lnTo>
                  <a:pt x="21600" y="13491"/>
                </a:lnTo>
                <a:lnTo>
                  <a:pt x="10786" y="4043"/>
                </a:lnTo>
                <a:lnTo>
                  <a:pt x="0" y="13491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15" name="Google Shape;815;p59"/>
          <p:cNvSpPr/>
          <p:nvPr/>
        </p:nvSpPr>
        <p:spPr>
          <a:xfrm>
            <a:off x="3624580" y="2695652"/>
            <a:ext cx="170586" cy="2163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10756"/>
                </a:lnTo>
                <a:lnTo>
                  <a:pt x="0" y="0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16" name="Google Shape;816;p59"/>
          <p:cNvSpPr/>
          <p:nvPr/>
        </p:nvSpPr>
        <p:spPr>
          <a:xfrm>
            <a:off x="3547583" y="3256811"/>
            <a:ext cx="322110" cy="3221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cubicBezTo>
                  <a:pt x="4815" y="0"/>
                  <a:pt x="0" y="4820"/>
                  <a:pt x="0" y="10810"/>
                </a:cubicBezTo>
                <a:cubicBezTo>
                  <a:pt x="0" y="16780"/>
                  <a:pt x="4815" y="21600"/>
                  <a:pt x="10800" y="21600"/>
                </a:cubicBezTo>
                <a:cubicBezTo>
                  <a:pt x="16785" y="21600"/>
                  <a:pt x="21600" y="16780"/>
                  <a:pt x="21600" y="10810"/>
                </a:cubicBezTo>
                <a:cubicBezTo>
                  <a:pt x="21600" y="4820"/>
                  <a:pt x="16785" y="0"/>
                  <a:pt x="10800" y="0"/>
                </a:cubicBezTo>
                <a:close/>
                <a:moveTo>
                  <a:pt x="8680" y="15669"/>
                </a:moveTo>
                <a:lnTo>
                  <a:pt x="8680" y="5931"/>
                </a:lnTo>
                <a:lnTo>
                  <a:pt x="15160" y="10810"/>
                </a:lnTo>
                <a:lnTo>
                  <a:pt x="8680" y="15669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17" name="Google Shape;817;p59"/>
          <p:cNvSpPr/>
          <p:nvPr/>
        </p:nvSpPr>
        <p:spPr>
          <a:xfrm>
            <a:off x="3564549" y="3934121"/>
            <a:ext cx="289278" cy="1929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812" y="8150"/>
                </a:moveTo>
                <a:lnTo>
                  <a:pt x="16812" y="1789"/>
                </a:lnTo>
                <a:cubicBezTo>
                  <a:pt x="16812" y="762"/>
                  <a:pt x="16239" y="0"/>
                  <a:pt x="15621" y="0"/>
                </a:cubicBezTo>
                <a:lnTo>
                  <a:pt x="1169" y="0"/>
                </a:lnTo>
                <a:cubicBezTo>
                  <a:pt x="485" y="0"/>
                  <a:pt x="0" y="861"/>
                  <a:pt x="0" y="1789"/>
                </a:cubicBezTo>
                <a:lnTo>
                  <a:pt x="0" y="19844"/>
                </a:lnTo>
                <a:cubicBezTo>
                  <a:pt x="0" y="20871"/>
                  <a:pt x="552" y="21600"/>
                  <a:pt x="1169" y="21600"/>
                </a:cubicBezTo>
                <a:lnTo>
                  <a:pt x="15621" y="21600"/>
                </a:lnTo>
                <a:cubicBezTo>
                  <a:pt x="16305" y="21600"/>
                  <a:pt x="16812" y="20772"/>
                  <a:pt x="16812" y="19844"/>
                </a:cubicBezTo>
                <a:lnTo>
                  <a:pt x="16812" y="13483"/>
                </a:lnTo>
                <a:lnTo>
                  <a:pt x="21600" y="20672"/>
                </a:lnTo>
                <a:lnTo>
                  <a:pt x="21600" y="861"/>
                </a:lnTo>
                <a:lnTo>
                  <a:pt x="16812" y="8150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18" name="Google Shape;818;p59"/>
          <p:cNvSpPr/>
          <p:nvPr/>
        </p:nvSpPr>
        <p:spPr>
          <a:xfrm>
            <a:off x="4386715" y="3862344"/>
            <a:ext cx="323352" cy="2920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30" y="4759"/>
                </a:moveTo>
                <a:lnTo>
                  <a:pt x="10830" y="0"/>
                </a:ln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4759"/>
                </a:lnTo>
                <a:lnTo>
                  <a:pt x="10830" y="4759"/>
                </a:lnTo>
                <a:close/>
                <a:moveTo>
                  <a:pt x="4356" y="19188"/>
                </a:moveTo>
                <a:lnTo>
                  <a:pt x="2178" y="19188"/>
                </a:lnTo>
                <a:lnTo>
                  <a:pt x="2178" y="16754"/>
                </a:lnTo>
                <a:lnTo>
                  <a:pt x="4356" y="16754"/>
                </a:lnTo>
                <a:lnTo>
                  <a:pt x="4356" y="19188"/>
                </a:lnTo>
                <a:close/>
                <a:moveTo>
                  <a:pt x="4356" y="14342"/>
                </a:moveTo>
                <a:lnTo>
                  <a:pt x="2178" y="14342"/>
                </a:lnTo>
                <a:lnTo>
                  <a:pt x="2178" y="11929"/>
                </a:lnTo>
                <a:lnTo>
                  <a:pt x="4356" y="11929"/>
                </a:lnTo>
                <a:lnTo>
                  <a:pt x="4356" y="14342"/>
                </a:lnTo>
                <a:close/>
                <a:moveTo>
                  <a:pt x="4356" y="9583"/>
                </a:moveTo>
                <a:lnTo>
                  <a:pt x="2178" y="9583"/>
                </a:lnTo>
                <a:lnTo>
                  <a:pt x="2178" y="7171"/>
                </a:lnTo>
                <a:lnTo>
                  <a:pt x="4356" y="7171"/>
                </a:lnTo>
                <a:lnTo>
                  <a:pt x="4356" y="9583"/>
                </a:lnTo>
                <a:close/>
                <a:moveTo>
                  <a:pt x="4356" y="4759"/>
                </a:moveTo>
                <a:lnTo>
                  <a:pt x="2178" y="4759"/>
                </a:lnTo>
                <a:lnTo>
                  <a:pt x="2178" y="2346"/>
                </a:lnTo>
                <a:lnTo>
                  <a:pt x="4356" y="2346"/>
                </a:lnTo>
                <a:lnTo>
                  <a:pt x="4356" y="4759"/>
                </a:lnTo>
                <a:close/>
                <a:moveTo>
                  <a:pt x="8652" y="19188"/>
                </a:moveTo>
                <a:lnTo>
                  <a:pt x="6533" y="19188"/>
                </a:lnTo>
                <a:lnTo>
                  <a:pt x="6533" y="16754"/>
                </a:lnTo>
                <a:lnTo>
                  <a:pt x="8711" y="16754"/>
                </a:lnTo>
                <a:lnTo>
                  <a:pt x="8711" y="19188"/>
                </a:lnTo>
                <a:lnTo>
                  <a:pt x="8652" y="19188"/>
                </a:lnTo>
                <a:close/>
                <a:moveTo>
                  <a:pt x="8652" y="14342"/>
                </a:moveTo>
                <a:lnTo>
                  <a:pt x="6533" y="14342"/>
                </a:lnTo>
                <a:lnTo>
                  <a:pt x="6533" y="11929"/>
                </a:lnTo>
                <a:lnTo>
                  <a:pt x="8711" y="11929"/>
                </a:lnTo>
                <a:lnTo>
                  <a:pt x="8711" y="14342"/>
                </a:lnTo>
                <a:lnTo>
                  <a:pt x="8652" y="14342"/>
                </a:lnTo>
                <a:close/>
                <a:moveTo>
                  <a:pt x="8652" y="9583"/>
                </a:moveTo>
                <a:lnTo>
                  <a:pt x="6533" y="9583"/>
                </a:lnTo>
                <a:lnTo>
                  <a:pt x="6533" y="7171"/>
                </a:lnTo>
                <a:lnTo>
                  <a:pt x="8711" y="7171"/>
                </a:lnTo>
                <a:lnTo>
                  <a:pt x="8711" y="9583"/>
                </a:lnTo>
                <a:lnTo>
                  <a:pt x="8652" y="9583"/>
                </a:lnTo>
                <a:close/>
                <a:moveTo>
                  <a:pt x="8652" y="4759"/>
                </a:moveTo>
                <a:lnTo>
                  <a:pt x="6533" y="4759"/>
                </a:lnTo>
                <a:lnTo>
                  <a:pt x="6533" y="2346"/>
                </a:lnTo>
                <a:lnTo>
                  <a:pt x="8711" y="2346"/>
                </a:lnTo>
                <a:lnTo>
                  <a:pt x="8711" y="4759"/>
                </a:lnTo>
                <a:lnTo>
                  <a:pt x="8652" y="4759"/>
                </a:lnTo>
                <a:close/>
                <a:moveTo>
                  <a:pt x="19482" y="19188"/>
                </a:moveTo>
                <a:lnTo>
                  <a:pt x="10830" y="19188"/>
                </a:lnTo>
                <a:lnTo>
                  <a:pt x="10830" y="16754"/>
                </a:lnTo>
                <a:lnTo>
                  <a:pt x="13008" y="16754"/>
                </a:lnTo>
                <a:lnTo>
                  <a:pt x="13008" y="14342"/>
                </a:lnTo>
                <a:lnTo>
                  <a:pt x="10830" y="14342"/>
                </a:lnTo>
                <a:lnTo>
                  <a:pt x="10830" y="11929"/>
                </a:lnTo>
                <a:lnTo>
                  <a:pt x="13008" y="11929"/>
                </a:lnTo>
                <a:lnTo>
                  <a:pt x="13008" y="9517"/>
                </a:lnTo>
                <a:lnTo>
                  <a:pt x="10830" y="9517"/>
                </a:lnTo>
                <a:lnTo>
                  <a:pt x="10830" y="7105"/>
                </a:lnTo>
                <a:lnTo>
                  <a:pt x="19482" y="7105"/>
                </a:lnTo>
                <a:lnTo>
                  <a:pt x="19482" y="19188"/>
                </a:lnTo>
                <a:close/>
                <a:moveTo>
                  <a:pt x="17304" y="9583"/>
                </a:moveTo>
                <a:lnTo>
                  <a:pt x="15106" y="9583"/>
                </a:lnTo>
                <a:lnTo>
                  <a:pt x="15106" y="11995"/>
                </a:lnTo>
                <a:lnTo>
                  <a:pt x="17304" y="11995"/>
                </a:lnTo>
                <a:lnTo>
                  <a:pt x="17304" y="9583"/>
                </a:lnTo>
                <a:close/>
                <a:moveTo>
                  <a:pt x="17304" y="14342"/>
                </a:moveTo>
                <a:lnTo>
                  <a:pt x="15106" y="14342"/>
                </a:lnTo>
                <a:lnTo>
                  <a:pt x="15106" y="16754"/>
                </a:lnTo>
                <a:lnTo>
                  <a:pt x="17304" y="16754"/>
                </a:lnTo>
                <a:lnTo>
                  <a:pt x="17304" y="14342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19" name="Google Shape;819;p59"/>
          <p:cNvSpPr/>
          <p:nvPr/>
        </p:nvSpPr>
        <p:spPr>
          <a:xfrm>
            <a:off x="4386715" y="2653105"/>
            <a:ext cx="323352" cy="3244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cubicBezTo>
                  <a:pt x="4837" y="0"/>
                  <a:pt x="0" y="4853"/>
                  <a:pt x="0" y="10810"/>
                </a:cubicBezTo>
                <a:cubicBezTo>
                  <a:pt x="0" y="16767"/>
                  <a:pt x="4837" y="21600"/>
                  <a:pt x="10800" y="21600"/>
                </a:cubicBezTo>
                <a:cubicBezTo>
                  <a:pt x="16743" y="21600"/>
                  <a:pt x="21600" y="16767"/>
                  <a:pt x="21600" y="10810"/>
                </a:cubicBezTo>
                <a:cubicBezTo>
                  <a:pt x="21600" y="4853"/>
                  <a:pt x="16743" y="0"/>
                  <a:pt x="10800" y="0"/>
                </a:cubicBezTo>
                <a:close/>
                <a:moveTo>
                  <a:pt x="10800" y="19430"/>
                </a:moveTo>
                <a:cubicBezTo>
                  <a:pt x="6002" y="19430"/>
                  <a:pt x="2172" y="15584"/>
                  <a:pt x="2172" y="10810"/>
                </a:cubicBezTo>
                <a:cubicBezTo>
                  <a:pt x="2172" y="8798"/>
                  <a:pt x="2843" y="6963"/>
                  <a:pt x="4008" y="5523"/>
                </a:cubicBezTo>
                <a:lnTo>
                  <a:pt x="16072" y="17596"/>
                </a:lnTo>
                <a:cubicBezTo>
                  <a:pt x="14630" y="18700"/>
                  <a:pt x="12814" y="19430"/>
                  <a:pt x="10800" y="19430"/>
                </a:cubicBezTo>
                <a:close/>
                <a:moveTo>
                  <a:pt x="17572" y="16037"/>
                </a:moveTo>
                <a:lnTo>
                  <a:pt x="5509" y="3965"/>
                </a:lnTo>
                <a:cubicBezTo>
                  <a:pt x="6950" y="2781"/>
                  <a:pt x="8806" y="2111"/>
                  <a:pt x="10800" y="2111"/>
                </a:cubicBezTo>
                <a:cubicBezTo>
                  <a:pt x="15578" y="2111"/>
                  <a:pt x="19428" y="5957"/>
                  <a:pt x="19428" y="10751"/>
                </a:cubicBezTo>
                <a:cubicBezTo>
                  <a:pt x="19428" y="12743"/>
                  <a:pt x="18757" y="14597"/>
                  <a:pt x="17572" y="16037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20" name="Google Shape;820;p59"/>
          <p:cNvSpPr/>
          <p:nvPr/>
        </p:nvSpPr>
        <p:spPr>
          <a:xfrm>
            <a:off x="4386715" y="3299878"/>
            <a:ext cx="323352" cy="258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428" y="0"/>
                </a:moveTo>
                <a:lnTo>
                  <a:pt x="2172" y="0"/>
                </a:lnTo>
                <a:cubicBezTo>
                  <a:pt x="987" y="0"/>
                  <a:pt x="0" y="1186"/>
                  <a:pt x="0" y="2719"/>
                </a:cubicBezTo>
                <a:lnTo>
                  <a:pt x="0" y="18881"/>
                </a:lnTo>
                <a:cubicBezTo>
                  <a:pt x="0" y="20364"/>
                  <a:pt x="948" y="21600"/>
                  <a:pt x="2172" y="21600"/>
                </a:cubicBezTo>
                <a:lnTo>
                  <a:pt x="19428" y="21600"/>
                </a:lnTo>
                <a:cubicBezTo>
                  <a:pt x="20593" y="21600"/>
                  <a:pt x="21600" y="20414"/>
                  <a:pt x="21600" y="18881"/>
                </a:cubicBezTo>
                <a:lnTo>
                  <a:pt x="21600" y="2719"/>
                </a:lnTo>
                <a:cubicBezTo>
                  <a:pt x="21600" y="1236"/>
                  <a:pt x="20593" y="0"/>
                  <a:pt x="19428" y="0"/>
                </a:cubicBezTo>
                <a:close/>
                <a:moveTo>
                  <a:pt x="19428" y="5437"/>
                </a:moveTo>
                <a:lnTo>
                  <a:pt x="10800" y="12184"/>
                </a:lnTo>
                <a:lnTo>
                  <a:pt x="2172" y="5437"/>
                </a:lnTo>
                <a:lnTo>
                  <a:pt x="2172" y="2719"/>
                </a:lnTo>
                <a:lnTo>
                  <a:pt x="10800" y="9465"/>
                </a:lnTo>
                <a:lnTo>
                  <a:pt x="19428" y="2719"/>
                </a:lnTo>
                <a:lnTo>
                  <a:pt x="19428" y="543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21" name="Google Shape;821;p59"/>
          <p:cNvSpPr/>
          <p:nvPr/>
        </p:nvSpPr>
        <p:spPr>
          <a:xfrm>
            <a:off x="5266300" y="2681470"/>
            <a:ext cx="331236" cy="2839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0800"/>
                </a:lnTo>
                <a:lnTo>
                  <a:pt x="0" y="0"/>
                </a:lnTo>
                <a:lnTo>
                  <a:pt x="0" y="8392"/>
                </a:lnTo>
                <a:lnTo>
                  <a:pt x="15437" y="10800"/>
                </a:lnTo>
                <a:lnTo>
                  <a:pt x="0" y="13208"/>
                </a:lnTo>
                <a:lnTo>
                  <a:pt x="0" y="21600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22" name="Google Shape;822;p59"/>
          <p:cNvSpPr/>
          <p:nvPr/>
        </p:nvSpPr>
        <p:spPr>
          <a:xfrm>
            <a:off x="5194524" y="3281609"/>
            <a:ext cx="403056" cy="26859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018" y="18906"/>
                </a:moveTo>
                <a:cubicBezTo>
                  <a:pt x="19001" y="18906"/>
                  <a:pt x="19809" y="17714"/>
                  <a:pt x="19809" y="16212"/>
                </a:cubicBezTo>
                <a:lnTo>
                  <a:pt x="19809" y="2694"/>
                </a:lnTo>
                <a:cubicBezTo>
                  <a:pt x="19809" y="1216"/>
                  <a:pt x="19001" y="0"/>
                  <a:pt x="18018" y="0"/>
                </a:cubicBezTo>
                <a:lnTo>
                  <a:pt x="3613" y="0"/>
                </a:lnTo>
                <a:cubicBezTo>
                  <a:pt x="2631" y="0"/>
                  <a:pt x="1822" y="1216"/>
                  <a:pt x="1822" y="2694"/>
                </a:cubicBezTo>
                <a:lnTo>
                  <a:pt x="1822" y="16212"/>
                </a:lnTo>
                <a:cubicBezTo>
                  <a:pt x="1822" y="17714"/>
                  <a:pt x="2631" y="18906"/>
                  <a:pt x="3613" y="18906"/>
                </a:cubicBezTo>
                <a:lnTo>
                  <a:pt x="0" y="18906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18906"/>
                </a:lnTo>
                <a:lnTo>
                  <a:pt x="18018" y="18906"/>
                </a:lnTo>
                <a:close/>
                <a:moveTo>
                  <a:pt x="3613" y="2623"/>
                </a:moveTo>
                <a:lnTo>
                  <a:pt x="18018" y="2623"/>
                </a:lnTo>
                <a:lnTo>
                  <a:pt x="18018" y="16164"/>
                </a:lnTo>
                <a:lnTo>
                  <a:pt x="3613" y="16164"/>
                </a:lnTo>
                <a:lnTo>
                  <a:pt x="3613" y="2623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23" name="Google Shape;823;p59"/>
          <p:cNvSpPr/>
          <p:nvPr/>
        </p:nvSpPr>
        <p:spPr>
          <a:xfrm>
            <a:off x="5194524" y="3866260"/>
            <a:ext cx="403056" cy="2854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809" y="19071"/>
                </a:moveTo>
                <a:lnTo>
                  <a:pt x="19809" y="0"/>
                </a:lnTo>
                <a:lnTo>
                  <a:pt x="1791" y="0"/>
                </a:lnTo>
                <a:lnTo>
                  <a:pt x="1791" y="19071"/>
                </a:lnTo>
                <a:lnTo>
                  <a:pt x="0" y="190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19071"/>
                </a:lnTo>
                <a:lnTo>
                  <a:pt x="19809" y="19071"/>
                </a:lnTo>
                <a:close/>
                <a:moveTo>
                  <a:pt x="12615" y="19071"/>
                </a:moveTo>
                <a:lnTo>
                  <a:pt x="8985" y="19071"/>
                </a:lnTo>
                <a:lnTo>
                  <a:pt x="8985" y="17817"/>
                </a:lnTo>
                <a:lnTo>
                  <a:pt x="12615" y="17817"/>
                </a:lnTo>
                <a:lnTo>
                  <a:pt x="12615" y="19071"/>
                </a:lnTo>
                <a:close/>
                <a:moveTo>
                  <a:pt x="18018" y="15221"/>
                </a:moveTo>
                <a:lnTo>
                  <a:pt x="3613" y="15221"/>
                </a:lnTo>
                <a:lnTo>
                  <a:pt x="3613" y="2529"/>
                </a:lnTo>
                <a:lnTo>
                  <a:pt x="18018" y="2529"/>
                </a:lnTo>
                <a:lnTo>
                  <a:pt x="18018" y="15221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24" name="Google Shape;824;p59"/>
          <p:cNvSpPr/>
          <p:nvPr/>
        </p:nvSpPr>
        <p:spPr>
          <a:xfrm>
            <a:off x="6174597" y="2620433"/>
            <a:ext cx="217836" cy="34295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963" y="0"/>
                </a:moveTo>
                <a:lnTo>
                  <a:pt x="4637" y="0"/>
                </a:lnTo>
                <a:cubicBezTo>
                  <a:pt x="2054" y="0"/>
                  <a:pt x="0" y="1307"/>
                  <a:pt x="0" y="2950"/>
                </a:cubicBezTo>
                <a:lnTo>
                  <a:pt x="0" y="18650"/>
                </a:lnTo>
                <a:cubicBezTo>
                  <a:pt x="0" y="20275"/>
                  <a:pt x="2054" y="21600"/>
                  <a:pt x="4637" y="21600"/>
                </a:cubicBezTo>
                <a:lnTo>
                  <a:pt x="16963" y="21600"/>
                </a:lnTo>
                <a:cubicBezTo>
                  <a:pt x="19546" y="21600"/>
                  <a:pt x="21600" y="20275"/>
                  <a:pt x="21600" y="18650"/>
                </a:cubicBezTo>
                <a:lnTo>
                  <a:pt x="21600" y="2950"/>
                </a:lnTo>
                <a:cubicBezTo>
                  <a:pt x="21600" y="1307"/>
                  <a:pt x="19546" y="0"/>
                  <a:pt x="16963" y="0"/>
                </a:cubicBezTo>
                <a:close/>
                <a:moveTo>
                  <a:pt x="13911" y="19640"/>
                </a:moveTo>
                <a:lnTo>
                  <a:pt x="7689" y="19640"/>
                </a:lnTo>
                <a:lnTo>
                  <a:pt x="7689" y="18650"/>
                </a:lnTo>
                <a:lnTo>
                  <a:pt x="13911" y="18650"/>
                </a:lnTo>
                <a:lnTo>
                  <a:pt x="13911" y="19640"/>
                </a:lnTo>
                <a:close/>
                <a:moveTo>
                  <a:pt x="18959" y="16690"/>
                </a:moveTo>
                <a:lnTo>
                  <a:pt x="2729" y="16690"/>
                </a:lnTo>
                <a:lnTo>
                  <a:pt x="2729" y="2950"/>
                </a:lnTo>
                <a:lnTo>
                  <a:pt x="18959" y="2950"/>
                </a:lnTo>
                <a:lnTo>
                  <a:pt x="18959" y="1669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25" name="Google Shape;825;p59"/>
          <p:cNvSpPr/>
          <p:nvPr/>
        </p:nvSpPr>
        <p:spPr>
          <a:xfrm>
            <a:off x="6182427" y="3232142"/>
            <a:ext cx="203202" cy="34295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7412" y="0"/>
                </a:moveTo>
                <a:lnTo>
                  <a:pt x="4188" y="0"/>
                </a:lnTo>
                <a:cubicBezTo>
                  <a:pt x="1889" y="0"/>
                  <a:pt x="0" y="1117"/>
                  <a:pt x="0" y="2477"/>
                </a:cubicBezTo>
                <a:lnTo>
                  <a:pt x="0" y="19142"/>
                </a:lnTo>
                <a:cubicBezTo>
                  <a:pt x="0" y="20501"/>
                  <a:pt x="1889" y="21600"/>
                  <a:pt x="4188" y="21600"/>
                </a:cubicBezTo>
                <a:lnTo>
                  <a:pt x="17412" y="21600"/>
                </a:lnTo>
                <a:cubicBezTo>
                  <a:pt x="19742" y="21600"/>
                  <a:pt x="21600" y="20501"/>
                  <a:pt x="21600" y="19142"/>
                </a:cubicBezTo>
                <a:lnTo>
                  <a:pt x="21600" y="2477"/>
                </a:lnTo>
                <a:cubicBezTo>
                  <a:pt x="21600" y="1117"/>
                  <a:pt x="19742" y="0"/>
                  <a:pt x="17412" y="0"/>
                </a:cubicBezTo>
                <a:close/>
                <a:moveTo>
                  <a:pt x="10863" y="20613"/>
                </a:moveTo>
                <a:cubicBezTo>
                  <a:pt x="9509" y="20613"/>
                  <a:pt x="8376" y="19980"/>
                  <a:pt x="8376" y="19142"/>
                </a:cubicBezTo>
                <a:cubicBezTo>
                  <a:pt x="8376" y="18286"/>
                  <a:pt x="9446" y="17671"/>
                  <a:pt x="10863" y="17671"/>
                </a:cubicBezTo>
                <a:cubicBezTo>
                  <a:pt x="12311" y="17671"/>
                  <a:pt x="13350" y="18286"/>
                  <a:pt x="13350" y="19142"/>
                </a:cubicBezTo>
                <a:cubicBezTo>
                  <a:pt x="13350" y="19980"/>
                  <a:pt x="12185" y="20613"/>
                  <a:pt x="10863" y="20613"/>
                </a:cubicBezTo>
                <a:close/>
                <a:moveTo>
                  <a:pt x="18325" y="16666"/>
                </a:moveTo>
                <a:lnTo>
                  <a:pt x="3401" y="16666"/>
                </a:lnTo>
                <a:lnTo>
                  <a:pt x="3401" y="2942"/>
                </a:lnTo>
                <a:lnTo>
                  <a:pt x="18325" y="2942"/>
                </a:lnTo>
                <a:lnTo>
                  <a:pt x="18325" y="16666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26" name="Google Shape;826;p59"/>
          <p:cNvSpPr/>
          <p:nvPr/>
        </p:nvSpPr>
        <p:spPr>
          <a:xfrm>
            <a:off x="6143277" y="3852250"/>
            <a:ext cx="258336" cy="31552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0" y="3948"/>
                </a:lnTo>
                <a:lnTo>
                  <a:pt x="0" y="9818"/>
                </a:lnTo>
                <a:cubicBezTo>
                  <a:pt x="0" y="15243"/>
                  <a:pt x="4643" y="20345"/>
                  <a:pt x="10800" y="21600"/>
                </a:cubicBezTo>
                <a:cubicBezTo>
                  <a:pt x="16957" y="20345"/>
                  <a:pt x="21600" y="15243"/>
                  <a:pt x="21600" y="9818"/>
                </a:cubicBezTo>
                <a:lnTo>
                  <a:pt x="21600" y="3948"/>
                </a:lnTo>
                <a:lnTo>
                  <a:pt x="10800" y="0"/>
                </a:lnTo>
                <a:close/>
                <a:moveTo>
                  <a:pt x="10800" y="10749"/>
                </a:moveTo>
                <a:lnTo>
                  <a:pt x="19217" y="10749"/>
                </a:lnTo>
                <a:cubicBezTo>
                  <a:pt x="18571" y="14798"/>
                  <a:pt x="15294" y="18341"/>
                  <a:pt x="10800" y="19474"/>
                </a:cubicBezTo>
                <a:lnTo>
                  <a:pt x="10800" y="10749"/>
                </a:lnTo>
                <a:lnTo>
                  <a:pt x="2383" y="10749"/>
                </a:lnTo>
                <a:lnTo>
                  <a:pt x="2383" y="5142"/>
                </a:lnTo>
                <a:lnTo>
                  <a:pt x="10800" y="2105"/>
                </a:lnTo>
                <a:lnTo>
                  <a:pt x="10800" y="10749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27" name="Google Shape;827;p59"/>
          <p:cNvSpPr/>
          <p:nvPr/>
        </p:nvSpPr>
        <p:spPr>
          <a:xfrm>
            <a:off x="7016042" y="2655889"/>
            <a:ext cx="322819" cy="294624"/>
          </a:xfrm>
          <a:custGeom>
            <a:avLst/>
            <a:gdLst/>
            <a:ahLst/>
            <a:cxnLst/>
            <a:rect l="l" t="t" r="r" b="b"/>
            <a:pathLst>
              <a:path w="21058" h="21600" extrusionOk="0">
                <a:moveTo>
                  <a:pt x="1254" y="19214"/>
                </a:moveTo>
                <a:lnTo>
                  <a:pt x="2604" y="19822"/>
                </a:lnTo>
                <a:lnTo>
                  <a:pt x="2604" y="9607"/>
                </a:lnTo>
                <a:lnTo>
                  <a:pt x="154" y="16265"/>
                </a:lnTo>
                <a:cubicBezTo>
                  <a:pt x="-270" y="17371"/>
                  <a:pt x="212" y="18716"/>
                  <a:pt x="1254" y="19214"/>
                </a:cubicBezTo>
                <a:close/>
                <a:moveTo>
                  <a:pt x="20906" y="14986"/>
                </a:moveTo>
                <a:lnTo>
                  <a:pt x="15891" y="1410"/>
                </a:lnTo>
                <a:cubicBezTo>
                  <a:pt x="15564" y="542"/>
                  <a:pt x="14850" y="43"/>
                  <a:pt x="14040" y="0"/>
                </a:cubicBezTo>
                <a:cubicBezTo>
                  <a:pt x="13770" y="0"/>
                  <a:pt x="13500" y="43"/>
                  <a:pt x="13230" y="173"/>
                </a:cubicBezTo>
                <a:lnTo>
                  <a:pt x="5766" y="3665"/>
                </a:lnTo>
                <a:cubicBezTo>
                  <a:pt x="5014" y="4034"/>
                  <a:pt x="4571" y="4836"/>
                  <a:pt x="4513" y="5682"/>
                </a:cubicBezTo>
                <a:cubicBezTo>
                  <a:pt x="4513" y="5986"/>
                  <a:pt x="4571" y="6289"/>
                  <a:pt x="4686" y="6593"/>
                </a:cubicBezTo>
                <a:lnTo>
                  <a:pt x="9681" y="20190"/>
                </a:lnTo>
                <a:cubicBezTo>
                  <a:pt x="10009" y="21036"/>
                  <a:pt x="10723" y="21600"/>
                  <a:pt x="11533" y="21600"/>
                </a:cubicBezTo>
                <a:cubicBezTo>
                  <a:pt x="11803" y="21600"/>
                  <a:pt x="12073" y="21535"/>
                  <a:pt x="12304" y="21405"/>
                </a:cubicBezTo>
                <a:lnTo>
                  <a:pt x="19710" y="17935"/>
                </a:lnTo>
                <a:cubicBezTo>
                  <a:pt x="20848" y="17436"/>
                  <a:pt x="21330" y="16157"/>
                  <a:pt x="20906" y="14986"/>
                </a:cubicBezTo>
                <a:close/>
                <a:moveTo>
                  <a:pt x="6634" y="6853"/>
                </a:moveTo>
                <a:cubicBezTo>
                  <a:pt x="6094" y="6853"/>
                  <a:pt x="5612" y="6354"/>
                  <a:pt x="5612" y="5682"/>
                </a:cubicBezTo>
                <a:cubicBezTo>
                  <a:pt x="5612" y="5010"/>
                  <a:pt x="6036" y="4511"/>
                  <a:pt x="6634" y="4511"/>
                </a:cubicBezTo>
                <a:cubicBezTo>
                  <a:pt x="7232" y="4511"/>
                  <a:pt x="7676" y="5010"/>
                  <a:pt x="7676" y="5682"/>
                </a:cubicBezTo>
                <a:cubicBezTo>
                  <a:pt x="7676" y="6354"/>
                  <a:pt x="7174" y="6853"/>
                  <a:pt x="6634" y="6853"/>
                </a:cubicBezTo>
                <a:close/>
                <a:moveTo>
                  <a:pt x="6634" y="21535"/>
                </a:moveTo>
                <a:lnTo>
                  <a:pt x="8100" y="21535"/>
                </a:lnTo>
                <a:lnTo>
                  <a:pt x="4629" y="12058"/>
                </a:lnTo>
                <a:lnTo>
                  <a:pt x="4629" y="19280"/>
                </a:lnTo>
                <a:cubicBezTo>
                  <a:pt x="4629" y="20494"/>
                  <a:pt x="5554" y="21535"/>
                  <a:pt x="6634" y="21535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28" name="Google Shape;828;p59"/>
          <p:cNvSpPr/>
          <p:nvPr/>
        </p:nvSpPr>
        <p:spPr>
          <a:xfrm>
            <a:off x="7038004" y="3290695"/>
            <a:ext cx="277560" cy="2775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6797"/>
                </a:moveTo>
                <a:lnTo>
                  <a:pt x="0" y="19187"/>
                </a:lnTo>
                <a:lnTo>
                  <a:pt x="7192" y="19187"/>
                </a:lnTo>
                <a:lnTo>
                  <a:pt x="7192" y="16797"/>
                </a:lnTo>
                <a:lnTo>
                  <a:pt x="0" y="16797"/>
                </a:lnTo>
                <a:close/>
                <a:moveTo>
                  <a:pt x="0" y="2390"/>
                </a:moveTo>
                <a:lnTo>
                  <a:pt x="0" y="4803"/>
                </a:lnTo>
                <a:lnTo>
                  <a:pt x="11995" y="4803"/>
                </a:lnTo>
                <a:lnTo>
                  <a:pt x="11995" y="2390"/>
                </a:lnTo>
                <a:lnTo>
                  <a:pt x="0" y="2390"/>
                </a:lnTo>
                <a:close/>
                <a:moveTo>
                  <a:pt x="11995" y="21600"/>
                </a:moveTo>
                <a:lnTo>
                  <a:pt x="11995" y="19187"/>
                </a:lnTo>
                <a:lnTo>
                  <a:pt x="21600" y="19187"/>
                </a:lnTo>
                <a:lnTo>
                  <a:pt x="21600" y="16797"/>
                </a:lnTo>
                <a:lnTo>
                  <a:pt x="11995" y="16797"/>
                </a:lnTo>
                <a:lnTo>
                  <a:pt x="11995" y="14408"/>
                </a:lnTo>
                <a:lnTo>
                  <a:pt x="9605" y="14408"/>
                </a:lnTo>
                <a:lnTo>
                  <a:pt x="9605" y="21600"/>
                </a:lnTo>
                <a:lnTo>
                  <a:pt x="11995" y="21600"/>
                </a:lnTo>
                <a:close/>
                <a:moveTo>
                  <a:pt x="4803" y="9605"/>
                </a:moveTo>
                <a:lnTo>
                  <a:pt x="0" y="9605"/>
                </a:lnTo>
                <a:lnTo>
                  <a:pt x="0" y="11995"/>
                </a:lnTo>
                <a:lnTo>
                  <a:pt x="4803" y="11995"/>
                </a:lnTo>
                <a:lnTo>
                  <a:pt x="4803" y="14408"/>
                </a:lnTo>
                <a:lnTo>
                  <a:pt x="7192" y="14408"/>
                </a:lnTo>
                <a:lnTo>
                  <a:pt x="7192" y="7192"/>
                </a:lnTo>
                <a:lnTo>
                  <a:pt x="4803" y="7192"/>
                </a:lnTo>
                <a:lnTo>
                  <a:pt x="4803" y="9605"/>
                </a:lnTo>
                <a:close/>
                <a:moveTo>
                  <a:pt x="21600" y="11995"/>
                </a:moveTo>
                <a:lnTo>
                  <a:pt x="21600" y="9605"/>
                </a:lnTo>
                <a:lnTo>
                  <a:pt x="9605" y="9605"/>
                </a:lnTo>
                <a:lnTo>
                  <a:pt x="9605" y="11995"/>
                </a:lnTo>
                <a:lnTo>
                  <a:pt x="21600" y="11995"/>
                </a:lnTo>
                <a:close/>
                <a:moveTo>
                  <a:pt x="14408" y="7192"/>
                </a:moveTo>
                <a:lnTo>
                  <a:pt x="16797" y="7192"/>
                </a:lnTo>
                <a:lnTo>
                  <a:pt x="16797" y="4803"/>
                </a:lnTo>
                <a:lnTo>
                  <a:pt x="21600" y="4803"/>
                </a:lnTo>
                <a:lnTo>
                  <a:pt x="21600" y="2390"/>
                </a:lnTo>
                <a:lnTo>
                  <a:pt x="16797" y="2390"/>
                </a:lnTo>
                <a:lnTo>
                  <a:pt x="16797" y="0"/>
                </a:lnTo>
                <a:lnTo>
                  <a:pt x="14408" y="0"/>
                </a:lnTo>
                <a:lnTo>
                  <a:pt x="14408" y="7192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29" name="Google Shape;829;p59"/>
          <p:cNvSpPr/>
          <p:nvPr/>
        </p:nvSpPr>
        <p:spPr>
          <a:xfrm>
            <a:off x="7044530" y="3844026"/>
            <a:ext cx="265842" cy="3142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24" y="21600"/>
                </a:moveTo>
                <a:cubicBezTo>
                  <a:pt x="12264" y="21600"/>
                  <a:pt x="13416" y="20623"/>
                  <a:pt x="13416" y="19422"/>
                </a:cubicBezTo>
                <a:lnTo>
                  <a:pt x="8328" y="19422"/>
                </a:lnTo>
                <a:cubicBezTo>
                  <a:pt x="8256" y="20623"/>
                  <a:pt x="9408" y="21600"/>
                  <a:pt x="10824" y="21600"/>
                </a:cubicBezTo>
                <a:close/>
                <a:moveTo>
                  <a:pt x="19104" y="15106"/>
                </a:moveTo>
                <a:lnTo>
                  <a:pt x="19104" y="9202"/>
                </a:lnTo>
                <a:cubicBezTo>
                  <a:pt x="19104" y="5863"/>
                  <a:pt x="16392" y="3115"/>
                  <a:pt x="12720" y="2362"/>
                </a:cubicBezTo>
                <a:lnTo>
                  <a:pt x="12720" y="1608"/>
                </a:lnTo>
                <a:cubicBezTo>
                  <a:pt x="12720" y="692"/>
                  <a:pt x="11856" y="0"/>
                  <a:pt x="10824" y="0"/>
                </a:cubicBezTo>
                <a:cubicBezTo>
                  <a:pt x="9816" y="0"/>
                  <a:pt x="8928" y="753"/>
                  <a:pt x="8928" y="1608"/>
                </a:cubicBezTo>
                <a:lnTo>
                  <a:pt x="8928" y="2362"/>
                </a:lnTo>
                <a:cubicBezTo>
                  <a:pt x="5280" y="3115"/>
                  <a:pt x="2568" y="5863"/>
                  <a:pt x="2568" y="9202"/>
                </a:cubicBezTo>
                <a:lnTo>
                  <a:pt x="2568" y="15106"/>
                </a:lnTo>
                <a:lnTo>
                  <a:pt x="0" y="17304"/>
                </a:lnTo>
                <a:lnTo>
                  <a:pt x="0" y="18383"/>
                </a:lnTo>
                <a:lnTo>
                  <a:pt x="21600" y="18383"/>
                </a:lnTo>
                <a:lnTo>
                  <a:pt x="21600" y="17304"/>
                </a:lnTo>
                <a:lnTo>
                  <a:pt x="19104" y="15106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30" name="Google Shape;830;p59"/>
          <p:cNvSpPr/>
          <p:nvPr/>
        </p:nvSpPr>
        <p:spPr>
          <a:xfrm>
            <a:off x="7817624" y="3253809"/>
            <a:ext cx="396306" cy="3440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4400" y="3770"/>
                </a:moveTo>
                <a:cubicBezTo>
                  <a:pt x="15304" y="3770"/>
                  <a:pt x="16047" y="2934"/>
                  <a:pt x="16047" y="1894"/>
                </a:cubicBezTo>
                <a:cubicBezTo>
                  <a:pt x="16047" y="836"/>
                  <a:pt x="15320" y="0"/>
                  <a:pt x="14400" y="0"/>
                </a:cubicBezTo>
                <a:cubicBezTo>
                  <a:pt x="13496" y="0"/>
                  <a:pt x="12753" y="836"/>
                  <a:pt x="12753" y="1894"/>
                </a:cubicBezTo>
                <a:cubicBezTo>
                  <a:pt x="12753" y="2934"/>
                  <a:pt x="13480" y="3770"/>
                  <a:pt x="14400" y="3770"/>
                </a:cubicBezTo>
                <a:close/>
                <a:moveTo>
                  <a:pt x="17080" y="11218"/>
                </a:moveTo>
                <a:cubicBezTo>
                  <a:pt x="14626" y="11218"/>
                  <a:pt x="12576" y="13521"/>
                  <a:pt x="12576" y="16400"/>
                </a:cubicBezTo>
                <a:cubicBezTo>
                  <a:pt x="12576" y="19241"/>
                  <a:pt x="14578" y="21600"/>
                  <a:pt x="17080" y="21600"/>
                </a:cubicBezTo>
                <a:cubicBezTo>
                  <a:pt x="19550" y="21600"/>
                  <a:pt x="21600" y="19278"/>
                  <a:pt x="21600" y="16400"/>
                </a:cubicBezTo>
                <a:cubicBezTo>
                  <a:pt x="21600" y="13521"/>
                  <a:pt x="19550" y="11218"/>
                  <a:pt x="17080" y="11218"/>
                </a:cubicBezTo>
                <a:close/>
                <a:moveTo>
                  <a:pt x="17080" y="20021"/>
                </a:moveTo>
                <a:cubicBezTo>
                  <a:pt x="15352" y="20021"/>
                  <a:pt x="13948" y="18387"/>
                  <a:pt x="13948" y="16400"/>
                </a:cubicBezTo>
                <a:cubicBezTo>
                  <a:pt x="13948" y="14412"/>
                  <a:pt x="15352" y="12797"/>
                  <a:pt x="17080" y="12797"/>
                </a:cubicBezTo>
                <a:cubicBezTo>
                  <a:pt x="18823" y="12797"/>
                  <a:pt x="20228" y="14412"/>
                  <a:pt x="20228" y="16400"/>
                </a:cubicBezTo>
                <a:cubicBezTo>
                  <a:pt x="20228" y="18387"/>
                  <a:pt x="18823" y="20021"/>
                  <a:pt x="17080" y="20021"/>
                </a:cubicBezTo>
                <a:close/>
                <a:moveTo>
                  <a:pt x="13302" y="9175"/>
                </a:moveTo>
                <a:lnTo>
                  <a:pt x="17080" y="9175"/>
                </a:lnTo>
                <a:lnTo>
                  <a:pt x="17080" y="7280"/>
                </a:lnTo>
                <a:lnTo>
                  <a:pt x="14222" y="7280"/>
                </a:lnTo>
                <a:lnTo>
                  <a:pt x="12479" y="3882"/>
                </a:lnTo>
                <a:cubicBezTo>
                  <a:pt x="12204" y="3362"/>
                  <a:pt x="11704" y="3046"/>
                  <a:pt x="11171" y="3046"/>
                </a:cubicBezTo>
                <a:cubicBezTo>
                  <a:pt x="10752" y="3046"/>
                  <a:pt x="10348" y="3250"/>
                  <a:pt x="10074" y="3566"/>
                </a:cubicBezTo>
                <a:lnTo>
                  <a:pt x="6748" y="7392"/>
                </a:lnTo>
                <a:cubicBezTo>
                  <a:pt x="6474" y="7708"/>
                  <a:pt x="6296" y="8116"/>
                  <a:pt x="6296" y="8655"/>
                </a:cubicBezTo>
                <a:cubicBezTo>
                  <a:pt x="6296" y="9268"/>
                  <a:pt x="6603" y="9844"/>
                  <a:pt x="7071" y="10159"/>
                </a:cubicBezTo>
                <a:lnTo>
                  <a:pt x="10074" y="12258"/>
                </a:lnTo>
                <a:lnTo>
                  <a:pt x="10074" y="17458"/>
                </a:lnTo>
                <a:lnTo>
                  <a:pt x="11704" y="17458"/>
                </a:lnTo>
                <a:lnTo>
                  <a:pt x="11704" y="10735"/>
                </a:lnTo>
                <a:lnTo>
                  <a:pt x="9702" y="9008"/>
                </a:lnTo>
                <a:lnTo>
                  <a:pt x="11801" y="6612"/>
                </a:lnTo>
                <a:lnTo>
                  <a:pt x="13302" y="9175"/>
                </a:lnTo>
                <a:close/>
                <a:moveTo>
                  <a:pt x="4504" y="11218"/>
                </a:moveTo>
                <a:cubicBezTo>
                  <a:pt x="2050" y="11218"/>
                  <a:pt x="0" y="13521"/>
                  <a:pt x="0" y="16400"/>
                </a:cubicBezTo>
                <a:cubicBezTo>
                  <a:pt x="0" y="19241"/>
                  <a:pt x="2002" y="21600"/>
                  <a:pt x="4504" y="21600"/>
                </a:cubicBezTo>
                <a:cubicBezTo>
                  <a:pt x="6974" y="21600"/>
                  <a:pt x="9024" y="19278"/>
                  <a:pt x="9024" y="16400"/>
                </a:cubicBezTo>
                <a:cubicBezTo>
                  <a:pt x="8976" y="13521"/>
                  <a:pt x="6974" y="11218"/>
                  <a:pt x="4504" y="11218"/>
                </a:cubicBezTo>
                <a:close/>
                <a:moveTo>
                  <a:pt x="4504" y="20021"/>
                </a:moveTo>
                <a:cubicBezTo>
                  <a:pt x="2777" y="20021"/>
                  <a:pt x="1372" y="18387"/>
                  <a:pt x="1372" y="16400"/>
                </a:cubicBezTo>
                <a:cubicBezTo>
                  <a:pt x="1372" y="14412"/>
                  <a:pt x="2777" y="12797"/>
                  <a:pt x="4504" y="12797"/>
                </a:cubicBezTo>
                <a:cubicBezTo>
                  <a:pt x="6248" y="12797"/>
                  <a:pt x="7652" y="14412"/>
                  <a:pt x="7652" y="16400"/>
                </a:cubicBezTo>
                <a:cubicBezTo>
                  <a:pt x="7652" y="18387"/>
                  <a:pt x="6248" y="20021"/>
                  <a:pt x="4504" y="20021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31" name="Google Shape;831;p59"/>
          <p:cNvSpPr/>
          <p:nvPr/>
        </p:nvSpPr>
        <p:spPr>
          <a:xfrm>
            <a:off x="7875783" y="3850378"/>
            <a:ext cx="265842" cy="31276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5904"/>
                </a:moveTo>
                <a:cubicBezTo>
                  <a:pt x="0" y="16884"/>
                  <a:pt x="554" y="17803"/>
                  <a:pt x="1348" y="18436"/>
                </a:cubicBezTo>
                <a:lnTo>
                  <a:pt x="1348" y="20457"/>
                </a:lnTo>
                <a:cubicBezTo>
                  <a:pt x="1348" y="21090"/>
                  <a:pt x="1975" y="21600"/>
                  <a:pt x="2721" y="21600"/>
                </a:cubicBezTo>
                <a:lnTo>
                  <a:pt x="4070" y="21600"/>
                </a:lnTo>
                <a:cubicBezTo>
                  <a:pt x="4816" y="21600"/>
                  <a:pt x="5442" y="21090"/>
                  <a:pt x="5442" y="20457"/>
                </a:cubicBezTo>
                <a:lnTo>
                  <a:pt x="5442" y="19293"/>
                </a:lnTo>
                <a:lnTo>
                  <a:pt x="16182" y="19293"/>
                </a:lnTo>
                <a:lnTo>
                  <a:pt x="16182" y="20457"/>
                </a:lnTo>
                <a:cubicBezTo>
                  <a:pt x="16182" y="21090"/>
                  <a:pt x="16784" y="21600"/>
                  <a:pt x="17530" y="21600"/>
                </a:cubicBezTo>
                <a:lnTo>
                  <a:pt x="18903" y="21600"/>
                </a:lnTo>
                <a:cubicBezTo>
                  <a:pt x="19649" y="21600"/>
                  <a:pt x="20252" y="21090"/>
                  <a:pt x="20252" y="20457"/>
                </a:cubicBezTo>
                <a:lnTo>
                  <a:pt x="20252" y="18436"/>
                </a:lnTo>
                <a:cubicBezTo>
                  <a:pt x="21070" y="17803"/>
                  <a:pt x="21600" y="16925"/>
                  <a:pt x="21600" y="15904"/>
                </a:cubicBezTo>
                <a:lnTo>
                  <a:pt x="21600" y="4553"/>
                </a:lnTo>
                <a:cubicBezTo>
                  <a:pt x="21600" y="572"/>
                  <a:pt x="16784" y="0"/>
                  <a:pt x="10884" y="0"/>
                </a:cubicBezTo>
                <a:cubicBezTo>
                  <a:pt x="4961" y="0"/>
                  <a:pt x="144" y="572"/>
                  <a:pt x="144" y="4553"/>
                </a:cubicBezTo>
                <a:lnTo>
                  <a:pt x="144" y="15904"/>
                </a:lnTo>
                <a:lnTo>
                  <a:pt x="0" y="15904"/>
                </a:lnTo>
                <a:close/>
                <a:moveTo>
                  <a:pt x="4696" y="17047"/>
                </a:moveTo>
                <a:cubicBezTo>
                  <a:pt x="3612" y="17047"/>
                  <a:pt x="2649" y="16292"/>
                  <a:pt x="2649" y="15312"/>
                </a:cubicBezTo>
                <a:cubicBezTo>
                  <a:pt x="2649" y="14332"/>
                  <a:pt x="3540" y="13597"/>
                  <a:pt x="4696" y="13597"/>
                </a:cubicBezTo>
                <a:cubicBezTo>
                  <a:pt x="5779" y="13597"/>
                  <a:pt x="6718" y="14332"/>
                  <a:pt x="6718" y="15312"/>
                </a:cubicBezTo>
                <a:cubicBezTo>
                  <a:pt x="6718" y="16292"/>
                  <a:pt x="5779" y="17047"/>
                  <a:pt x="4696" y="17047"/>
                </a:cubicBezTo>
                <a:close/>
                <a:moveTo>
                  <a:pt x="16784" y="17047"/>
                </a:moveTo>
                <a:cubicBezTo>
                  <a:pt x="15700" y="17047"/>
                  <a:pt x="14737" y="16292"/>
                  <a:pt x="14737" y="15312"/>
                </a:cubicBezTo>
                <a:cubicBezTo>
                  <a:pt x="14737" y="14332"/>
                  <a:pt x="15628" y="13597"/>
                  <a:pt x="16784" y="13597"/>
                </a:cubicBezTo>
                <a:cubicBezTo>
                  <a:pt x="17868" y="13597"/>
                  <a:pt x="18831" y="14332"/>
                  <a:pt x="18831" y="15312"/>
                </a:cubicBezTo>
                <a:cubicBezTo>
                  <a:pt x="18831" y="16292"/>
                  <a:pt x="17868" y="17047"/>
                  <a:pt x="16784" y="17047"/>
                </a:cubicBezTo>
                <a:close/>
                <a:moveTo>
                  <a:pt x="18759" y="10249"/>
                </a:moveTo>
                <a:lnTo>
                  <a:pt x="2721" y="10249"/>
                </a:lnTo>
                <a:lnTo>
                  <a:pt x="2721" y="4553"/>
                </a:lnTo>
                <a:lnTo>
                  <a:pt x="18831" y="4553"/>
                </a:lnTo>
                <a:lnTo>
                  <a:pt x="18831" y="10249"/>
                </a:lnTo>
                <a:lnTo>
                  <a:pt x="18759" y="10249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32" name="Google Shape;832;p59"/>
          <p:cNvSpPr/>
          <p:nvPr/>
        </p:nvSpPr>
        <p:spPr>
          <a:xfrm>
            <a:off x="7935467" y="2645841"/>
            <a:ext cx="203202" cy="3404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3338" y="3600"/>
                </a:moveTo>
                <a:cubicBezTo>
                  <a:pt x="15041" y="3600"/>
                  <a:pt x="16366" y="2794"/>
                  <a:pt x="16366" y="1800"/>
                </a:cubicBezTo>
                <a:cubicBezTo>
                  <a:pt x="16366" y="787"/>
                  <a:pt x="15041" y="0"/>
                  <a:pt x="13338" y="0"/>
                </a:cubicBezTo>
                <a:cubicBezTo>
                  <a:pt x="11636" y="0"/>
                  <a:pt x="10311" y="787"/>
                  <a:pt x="10311" y="1800"/>
                </a:cubicBezTo>
                <a:cubicBezTo>
                  <a:pt x="10311" y="2794"/>
                  <a:pt x="11636" y="3600"/>
                  <a:pt x="13338" y="3600"/>
                </a:cubicBezTo>
                <a:close/>
                <a:moveTo>
                  <a:pt x="13528" y="9750"/>
                </a:moveTo>
                <a:lnTo>
                  <a:pt x="21600" y="9750"/>
                </a:lnTo>
                <a:lnTo>
                  <a:pt x="21600" y="7950"/>
                </a:lnTo>
                <a:lnTo>
                  <a:pt x="15577" y="7950"/>
                </a:lnTo>
                <a:lnTo>
                  <a:pt x="12266" y="4669"/>
                </a:lnTo>
                <a:cubicBezTo>
                  <a:pt x="11730" y="4181"/>
                  <a:pt x="10847" y="3825"/>
                  <a:pt x="9870" y="3825"/>
                </a:cubicBezTo>
                <a:cubicBezTo>
                  <a:pt x="9586" y="3825"/>
                  <a:pt x="9334" y="3862"/>
                  <a:pt x="9081" y="3862"/>
                </a:cubicBezTo>
                <a:lnTo>
                  <a:pt x="0" y="5569"/>
                </a:lnTo>
                <a:lnTo>
                  <a:pt x="0" y="10688"/>
                </a:lnTo>
                <a:lnTo>
                  <a:pt x="3027" y="10688"/>
                </a:lnTo>
                <a:lnTo>
                  <a:pt x="3027" y="7050"/>
                </a:lnTo>
                <a:lnTo>
                  <a:pt x="6496" y="6413"/>
                </a:lnTo>
                <a:lnTo>
                  <a:pt x="0" y="21600"/>
                </a:lnTo>
                <a:lnTo>
                  <a:pt x="3027" y="21600"/>
                </a:lnTo>
                <a:lnTo>
                  <a:pt x="7820" y="13556"/>
                </a:lnTo>
                <a:lnTo>
                  <a:pt x="11730" y="16631"/>
                </a:lnTo>
                <a:lnTo>
                  <a:pt x="11730" y="21600"/>
                </a:lnTo>
                <a:lnTo>
                  <a:pt x="14757" y="21600"/>
                </a:lnTo>
                <a:lnTo>
                  <a:pt x="14757" y="15244"/>
                </a:lnTo>
                <a:lnTo>
                  <a:pt x="10564" y="10744"/>
                </a:lnTo>
                <a:lnTo>
                  <a:pt x="11825" y="7894"/>
                </a:lnTo>
                <a:lnTo>
                  <a:pt x="13528" y="975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33" name="Google Shape;833;p59"/>
          <p:cNvSpPr/>
          <p:nvPr/>
        </p:nvSpPr>
        <p:spPr>
          <a:xfrm>
            <a:off x="2657157" y="1538061"/>
            <a:ext cx="343548" cy="2488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7632" y="5406"/>
                </a:moveTo>
                <a:lnTo>
                  <a:pt x="13739" y="10813"/>
                </a:lnTo>
                <a:lnTo>
                  <a:pt x="16696" y="10813"/>
                </a:lnTo>
                <a:cubicBezTo>
                  <a:pt x="16696" y="15262"/>
                  <a:pt x="14057" y="18910"/>
                  <a:pt x="10819" y="18910"/>
                </a:cubicBezTo>
                <a:cubicBezTo>
                  <a:pt x="9827" y="18910"/>
                  <a:pt x="8928" y="18548"/>
                  <a:pt x="8086" y="17953"/>
                </a:cubicBezTo>
                <a:lnTo>
                  <a:pt x="6645" y="19919"/>
                </a:lnTo>
                <a:cubicBezTo>
                  <a:pt x="7861" y="20953"/>
                  <a:pt x="9303" y="21600"/>
                  <a:pt x="10819" y="21600"/>
                </a:cubicBezTo>
                <a:cubicBezTo>
                  <a:pt x="15161" y="21600"/>
                  <a:pt x="18643" y="16789"/>
                  <a:pt x="18643" y="10813"/>
                </a:cubicBezTo>
                <a:lnTo>
                  <a:pt x="21600" y="10813"/>
                </a:lnTo>
                <a:lnTo>
                  <a:pt x="17632" y="5406"/>
                </a:lnTo>
                <a:close/>
                <a:moveTo>
                  <a:pt x="4904" y="10813"/>
                </a:moveTo>
                <a:cubicBezTo>
                  <a:pt x="4904" y="6338"/>
                  <a:pt x="7543" y="2690"/>
                  <a:pt x="10781" y="2690"/>
                </a:cubicBezTo>
                <a:cubicBezTo>
                  <a:pt x="11773" y="2690"/>
                  <a:pt x="12672" y="3052"/>
                  <a:pt x="13514" y="3647"/>
                </a:cubicBezTo>
                <a:lnTo>
                  <a:pt x="14955" y="1681"/>
                </a:lnTo>
                <a:cubicBezTo>
                  <a:pt x="13739" y="647"/>
                  <a:pt x="12297" y="0"/>
                  <a:pt x="10781" y="0"/>
                </a:cubicBezTo>
                <a:cubicBezTo>
                  <a:pt x="6439" y="0"/>
                  <a:pt x="2957" y="4811"/>
                  <a:pt x="2957" y="10813"/>
                </a:cubicBezTo>
                <a:lnTo>
                  <a:pt x="0" y="10813"/>
                </a:lnTo>
                <a:lnTo>
                  <a:pt x="3912" y="16194"/>
                </a:lnTo>
                <a:lnTo>
                  <a:pt x="7824" y="10813"/>
                </a:lnTo>
                <a:lnTo>
                  <a:pt x="4904" y="10813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34" name="Google Shape;834;p59"/>
          <p:cNvSpPr/>
          <p:nvPr/>
        </p:nvSpPr>
        <p:spPr>
          <a:xfrm>
            <a:off x="3579359" y="1517071"/>
            <a:ext cx="279018" cy="279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8502" y="15120"/>
                </a:moveTo>
                <a:lnTo>
                  <a:pt x="10180" y="16797"/>
                </a:lnTo>
                <a:lnTo>
                  <a:pt x="16223" y="10777"/>
                </a:lnTo>
                <a:lnTo>
                  <a:pt x="10180" y="4734"/>
                </a:lnTo>
                <a:lnTo>
                  <a:pt x="8502" y="6434"/>
                </a:lnTo>
                <a:lnTo>
                  <a:pt x="11604" y="9536"/>
                </a:lnTo>
                <a:lnTo>
                  <a:pt x="0" y="9536"/>
                </a:lnTo>
                <a:lnTo>
                  <a:pt x="0" y="11949"/>
                </a:lnTo>
                <a:lnTo>
                  <a:pt x="11604" y="11949"/>
                </a:lnTo>
                <a:lnTo>
                  <a:pt x="8502" y="15120"/>
                </a:lnTo>
                <a:close/>
                <a:moveTo>
                  <a:pt x="19210" y="0"/>
                </a:moveTo>
                <a:lnTo>
                  <a:pt x="2413" y="0"/>
                </a:lnTo>
                <a:cubicBezTo>
                  <a:pt x="1034" y="0"/>
                  <a:pt x="0" y="1103"/>
                  <a:pt x="0" y="2413"/>
                </a:cubicBezTo>
                <a:lnTo>
                  <a:pt x="0" y="7215"/>
                </a:lnTo>
                <a:lnTo>
                  <a:pt x="2413" y="7215"/>
                </a:lnTo>
                <a:lnTo>
                  <a:pt x="2413" y="2413"/>
                </a:lnTo>
                <a:lnTo>
                  <a:pt x="19210" y="2413"/>
                </a:lnTo>
                <a:lnTo>
                  <a:pt x="19210" y="19210"/>
                </a:lnTo>
                <a:lnTo>
                  <a:pt x="2413" y="19210"/>
                </a:lnTo>
                <a:lnTo>
                  <a:pt x="2413" y="14408"/>
                </a:lnTo>
                <a:lnTo>
                  <a:pt x="0" y="14408"/>
                </a:lnTo>
                <a:lnTo>
                  <a:pt x="0" y="19210"/>
                </a:lnTo>
                <a:cubicBezTo>
                  <a:pt x="0" y="20497"/>
                  <a:pt x="1034" y="21600"/>
                  <a:pt x="2413" y="21600"/>
                </a:cubicBezTo>
                <a:lnTo>
                  <a:pt x="19210" y="21600"/>
                </a:lnTo>
                <a:cubicBezTo>
                  <a:pt x="20497" y="21600"/>
                  <a:pt x="21600" y="20497"/>
                  <a:pt x="21600" y="19210"/>
                </a:cubicBezTo>
                <a:lnTo>
                  <a:pt x="21600" y="2413"/>
                </a:lnTo>
                <a:cubicBezTo>
                  <a:pt x="21600" y="1057"/>
                  <a:pt x="20566" y="0"/>
                  <a:pt x="19210" y="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35" name="Google Shape;835;p59"/>
          <p:cNvSpPr/>
          <p:nvPr/>
        </p:nvSpPr>
        <p:spPr>
          <a:xfrm>
            <a:off x="4432742" y="1523631"/>
            <a:ext cx="248832" cy="2790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884" y="0"/>
                </a:moveTo>
                <a:lnTo>
                  <a:pt x="18884" y="2390"/>
                </a:lnTo>
                <a:lnTo>
                  <a:pt x="16194" y="2390"/>
                </a:lnTo>
                <a:lnTo>
                  <a:pt x="16194" y="0"/>
                </a:lnTo>
                <a:lnTo>
                  <a:pt x="5406" y="0"/>
                </a:lnTo>
                <a:lnTo>
                  <a:pt x="5406" y="2390"/>
                </a:lnTo>
                <a:lnTo>
                  <a:pt x="2716" y="2390"/>
                </a:lnTo>
                <a:lnTo>
                  <a:pt x="2716" y="0"/>
                </a:lnTo>
                <a:lnTo>
                  <a:pt x="0" y="0"/>
                </a:lnTo>
                <a:lnTo>
                  <a:pt x="0" y="21600"/>
                </a:lnTo>
                <a:lnTo>
                  <a:pt x="2716" y="21600"/>
                </a:lnTo>
                <a:lnTo>
                  <a:pt x="2716" y="19187"/>
                </a:lnTo>
                <a:lnTo>
                  <a:pt x="5406" y="19187"/>
                </a:lnTo>
                <a:lnTo>
                  <a:pt x="5406" y="21600"/>
                </a:lnTo>
                <a:lnTo>
                  <a:pt x="16194" y="21600"/>
                </a:lnTo>
                <a:lnTo>
                  <a:pt x="16194" y="19187"/>
                </a:lnTo>
                <a:lnTo>
                  <a:pt x="18884" y="19187"/>
                </a:lnTo>
                <a:lnTo>
                  <a:pt x="18884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18884" y="0"/>
                </a:lnTo>
                <a:close/>
                <a:moveTo>
                  <a:pt x="5406" y="16797"/>
                </a:moveTo>
                <a:lnTo>
                  <a:pt x="2716" y="16797"/>
                </a:lnTo>
                <a:lnTo>
                  <a:pt x="2716" y="14385"/>
                </a:lnTo>
                <a:lnTo>
                  <a:pt x="5406" y="14385"/>
                </a:lnTo>
                <a:lnTo>
                  <a:pt x="5406" y="16797"/>
                </a:lnTo>
                <a:close/>
                <a:moveTo>
                  <a:pt x="5406" y="11995"/>
                </a:moveTo>
                <a:lnTo>
                  <a:pt x="2716" y="11995"/>
                </a:lnTo>
                <a:lnTo>
                  <a:pt x="2716" y="9605"/>
                </a:lnTo>
                <a:lnTo>
                  <a:pt x="5406" y="9605"/>
                </a:lnTo>
                <a:lnTo>
                  <a:pt x="5406" y="11995"/>
                </a:lnTo>
                <a:close/>
                <a:moveTo>
                  <a:pt x="5406" y="7192"/>
                </a:moveTo>
                <a:lnTo>
                  <a:pt x="2716" y="7192"/>
                </a:lnTo>
                <a:lnTo>
                  <a:pt x="2716" y="4803"/>
                </a:lnTo>
                <a:lnTo>
                  <a:pt x="5406" y="4803"/>
                </a:lnTo>
                <a:lnTo>
                  <a:pt x="5406" y="7192"/>
                </a:lnTo>
                <a:close/>
                <a:moveTo>
                  <a:pt x="18884" y="16797"/>
                </a:moveTo>
                <a:lnTo>
                  <a:pt x="16194" y="16797"/>
                </a:lnTo>
                <a:lnTo>
                  <a:pt x="16194" y="14385"/>
                </a:lnTo>
                <a:lnTo>
                  <a:pt x="18884" y="14385"/>
                </a:lnTo>
                <a:lnTo>
                  <a:pt x="18884" y="16797"/>
                </a:lnTo>
                <a:close/>
                <a:moveTo>
                  <a:pt x="18884" y="11995"/>
                </a:moveTo>
                <a:lnTo>
                  <a:pt x="16194" y="11995"/>
                </a:lnTo>
                <a:lnTo>
                  <a:pt x="16194" y="9605"/>
                </a:lnTo>
                <a:lnTo>
                  <a:pt x="18884" y="9605"/>
                </a:lnTo>
                <a:lnTo>
                  <a:pt x="18884" y="11995"/>
                </a:lnTo>
                <a:close/>
                <a:moveTo>
                  <a:pt x="18884" y="7192"/>
                </a:moveTo>
                <a:lnTo>
                  <a:pt x="16194" y="7192"/>
                </a:lnTo>
                <a:lnTo>
                  <a:pt x="16194" y="4803"/>
                </a:lnTo>
                <a:lnTo>
                  <a:pt x="18884" y="4803"/>
                </a:lnTo>
                <a:lnTo>
                  <a:pt x="18884" y="7192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36" name="Google Shape;836;p59"/>
          <p:cNvSpPr/>
          <p:nvPr/>
        </p:nvSpPr>
        <p:spPr>
          <a:xfrm>
            <a:off x="6117567" y="1506579"/>
            <a:ext cx="309258" cy="3118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6557" y="17288"/>
                </a:moveTo>
                <a:cubicBezTo>
                  <a:pt x="5395" y="17288"/>
                  <a:pt x="4399" y="18279"/>
                  <a:pt x="4399" y="19434"/>
                </a:cubicBezTo>
                <a:cubicBezTo>
                  <a:pt x="4399" y="20610"/>
                  <a:pt x="5333" y="21600"/>
                  <a:pt x="6557" y="21600"/>
                </a:cubicBezTo>
                <a:cubicBezTo>
                  <a:pt x="7781" y="21600"/>
                  <a:pt x="8735" y="20610"/>
                  <a:pt x="8735" y="19434"/>
                </a:cubicBezTo>
                <a:cubicBezTo>
                  <a:pt x="8735" y="18279"/>
                  <a:pt x="7739" y="17288"/>
                  <a:pt x="6557" y="17288"/>
                </a:cubicBezTo>
                <a:close/>
                <a:moveTo>
                  <a:pt x="0" y="0"/>
                </a:moveTo>
                <a:lnTo>
                  <a:pt x="0" y="2146"/>
                </a:lnTo>
                <a:lnTo>
                  <a:pt x="2158" y="2146"/>
                </a:lnTo>
                <a:lnTo>
                  <a:pt x="6100" y="10356"/>
                </a:lnTo>
                <a:lnTo>
                  <a:pt x="4627" y="12977"/>
                </a:lnTo>
                <a:cubicBezTo>
                  <a:pt x="4461" y="13265"/>
                  <a:pt x="4337" y="13616"/>
                  <a:pt x="4337" y="14029"/>
                </a:cubicBezTo>
                <a:cubicBezTo>
                  <a:pt x="4337" y="15184"/>
                  <a:pt x="5333" y="16174"/>
                  <a:pt x="6495" y="16174"/>
                </a:cubicBezTo>
                <a:lnTo>
                  <a:pt x="19504" y="16174"/>
                </a:lnTo>
                <a:lnTo>
                  <a:pt x="19504" y="14029"/>
                </a:lnTo>
                <a:lnTo>
                  <a:pt x="6910" y="14029"/>
                </a:lnTo>
                <a:cubicBezTo>
                  <a:pt x="6744" y="14029"/>
                  <a:pt x="6619" y="13905"/>
                  <a:pt x="6619" y="13740"/>
                </a:cubicBezTo>
                <a:lnTo>
                  <a:pt x="6681" y="13616"/>
                </a:lnTo>
                <a:lnTo>
                  <a:pt x="7677" y="11862"/>
                </a:lnTo>
                <a:lnTo>
                  <a:pt x="15749" y="11862"/>
                </a:lnTo>
                <a:cubicBezTo>
                  <a:pt x="16579" y="11862"/>
                  <a:pt x="17284" y="11409"/>
                  <a:pt x="17616" y="10769"/>
                </a:cubicBezTo>
                <a:lnTo>
                  <a:pt x="21496" y="3775"/>
                </a:lnTo>
                <a:cubicBezTo>
                  <a:pt x="21559" y="3610"/>
                  <a:pt x="21600" y="3425"/>
                  <a:pt x="21600" y="3260"/>
                </a:cubicBezTo>
                <a:cubicBezTo>
                  <a:pt x="21600" y="2661"/>
                  <a:pt x="21144" y="2146"/>
                  <a:pt x="20500" y="2146"/>
                </a:cubicBezTo>
                <a:lnTo>
                  <a:pt x="4461" y="2146"/>
                </a:lnTo>
                <a:lnTo>
                  <a:pt x="3465" y="0"/>
                </a:lnTo>
                <a:lnTo>
                  <a:pt x="0" y="0"/>
                </a:lnTo>
                <a:close/>
                <a:moveTo>
                  <a:pt x="17388" y="17288"/>
                </a:moveTo>
                <a:cubicBezTo>
                  <a:pt x="16226" y="17288"/>
                  <a:pt x="15230" y="18279"/>
                  <a:pt x="15230" y="19434"/>
                </a:cubicBezTo>
                <a:cubicBezTo>
                  <a:pt x="15230" y="20610"/>
                  <a:pt x="16164" y="21600"/>
                  <a:pt x="17388" y="21600"/>
                </a:cubicBezTo>
                <a:cubicBezTo>
                  <a:pt x="18571" y="21600"/>
                  <a:pt x="19567" y="20610"/>
                  <a:pt x="19567" y="19434"/>
                </a:cubicBezTo>
                <a:cubicBezTo>
                  <a:pt x="19567" y="18279"/>
                  <a:pt x="18571" y="17288"/>
                  <a:pt x="17388" y="17288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37" name="Google Shape;837;p59"/>
          <p:cNvSpPr/>
          <p:nvPr/>
        </p:nvSpPr>
        <p:spPr>
          <a:xfrm>
            <a:off x="971551" y="1505266"/>
            <a:ext cx="310392" cy="31314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4156"/>
                </a:moveTo>
                <a:lnTo>
                  <a:pt x="16634" y="0"/>
                </a:lnTo>
                <a:lnTo>
                  <a:pt x="15248" y="1617"/>
                </a:lnTo>
                <a:lnTo>
                  <a:pt x="20214" y="5774"/>
                </a:lnTo>
                <a:lnTo>
                  <a:pt x="21600" y="4156"/>
                </a:lnTo>
                <a:close/>
                <a:moveTo>
                  <a:pt x="6372" y="1679"/>
                </a:moveTo>
                <a:lnTo>
                  <a:pt x="4966" y="61"/>
                </a:lnTo>
                <a:lnTo>
                  <a:pt x="0" y="4156"/>
                </a:lnTo>
                <a:lnTo>
                  <a:pt x="1407" y="5774"/>
                </a:lnTo>
                <a:lnTo>
                  <a:pt x="6372" y="1679"/>
                </a:lnTo>
                <a:close/>
                <a:moveTo>
                  <a:pt x="11338" y="6593"/>
                </a:moveTo>
                <a:lnTo>
                  <a:pt x="9703" y="6593"/>
                </a:lnTo>
                <a:lnTo>
                  <a:pt x="9703" y="13001"/>
                </a:lnTo>
                <a:lnTo>
                  <a:pt x="14834" y="16052"/>
                </a:lnTo>
                <a:lnTo>
                  <a:pt x="15641" y="14721"/>
                </a:lnTo>
                <a:lnTo>
                  <a:pt x="11338" y="12182"/>
                </a:lnTo>
                <a:lnTo>
                  <a:pt x="11338" y="6593"/>
                </a:lnTo>
                <a:close/>
                <a:moveTo>
                  <a:pt x="10800" y="2314"/>
                </a:moveTo>
                <a:cubicBezTo>
                  <a:pt x="5441" y="2314"/>
                  <a:pt x="1055" y="6634"/>
                  <a:pt x="1055" y="11957"/>
                </a:cubicBezTo>
                <a:cubicBezTo>
                  <a:pt x="1055" y="17280"/>
                  <a:pt x="5379" y="21600"/>
                  <a:pt x="10800" y="21600"/>
                </a:cubicBezTo>
                <a:cubicBezTo>
                  <a:pt x="16179" y="21600"/>
                  <a:pt x="20566" y="17280"/>
                  <a:pt x="20566" y="11957"/>
                </a:cubicBezTo>
                <a:cubicBezTo>
                  <a:pt x="20566" y="6593"/>
                  <a:pt x="16179" y="2314"/>
                  <a:pt x="10800" y="2314"/>
                </a:cubicBezTo>
                <a:close/>
                <a:moveTo>
                  <a:pt x="10800" y="19409"/>
                </a:moveTo>
                <a:cubicBezTo>
                  <a:pt x="6600" y="19409"/>
                  <a:pt x="3207" y="16052"/>
                  <a:pt x="3207" y="11895"/>
                </a:cubicBezTo>
                <a:cubicBezTo>
                  <a:pt x="3207" y="7739"/>
                  <a:pt x="6600" y="4381"/>
                  <a:pt x="10800" y="4381"/>
                </a:cubicBezTo>
                <a:cubicBezTo>
                  <a:pt x="15000" y="4381"/>
                  <a:pt x="18393" y="7739"/>
                  <a:pt x="18393" y="11895"/>
                </a:cubicBezTo>
                <a:cubicBezTo>
                  <a:pt x="18393" y="16052"/>
                  <a:pt x="15000" y="19409"/>
                  <a:pt x="10800" y="19409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38" name="Google Shape;838;p59"/>
          <p:cNvSpPr/>
          <p:nvPr/>
        </p:nvSpPr>
        <p:spPr>
          <a:xfrm>
            <a:off x="1834687" y="1497396"/>
            <a:ext cx="279018" cy="3103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141" y="2170"/>
                </a:moveTo>
                <a:lnTo>
                  <a:pt x="14155" y="2170"/>
                </a:lnTo>
                <a:cubicBezTo>
                  <a:pt x="13626" y="951"/>
                  <a:pt x="12340" y="0"/>
                  <a:pt x="10777" y="0"/>
                </a:cubicBezTo>
                <a:cubicBezTo>
                  <a:pt x="9214" y="0"/>
                  <a:pt x="7928" y="951"/>
                  <a:pt x="7399" y="2170"/>
                </a:cubicBezTo>
                <a:lnTo>
                  <a:pt x="2413" y="2170"/>
                </a:lnTo>
                <a:cubicBezTo>
                  <a:pt x="1103" y="2170"/>
                  <a:pt x="0" y="3162"/>
                  <a:pt x="0" y="4320"/>
                </a:cubicBezTo>
                <a:lnTo>
                  <a:pt x="0" y="19430"/>
                </a:lnTo>
                <a:cubicBezTo>
                  <a:pt x="0" y="20608"/>
                  <a:pt x="1103" y="21600"/>
                  <a:pt x="2413" y="21600"/>
                </a:cubicBezTo>
                <a:lnTo>
                  <a:pt x="19210" y="21600"/>
                </a:lnTo>
                <a:cubicBezTo>
                  <a:pt x="20497" y="21600"/>
                  <a:pt x="21600" y="20608"/>
                  <a:pt x="21600" y="19430"/>
                </a:cubicBezTo>
                <a:lnTo>
                  <a:pt x="21600" y="4320"/>
                </a:lnTo>
                <a:cubicBezTo>
                  <a:pt x="21531" y="3100"/>
                  <a:pt x="20428" y="2170"/>
                  <a:pt x="19141" y="2170"/>
                </a:cubicBezTo>
                <a:close/>
                <a:moveTo>
                  <a:pt x="10708" y="2170"/>
                </a:moveTo>
                <a:cubicBezTo>
                  <a:pt x="11351" y="2170"/>
                  <a:pt x="11949" y="2625"/>
                  <a:pt x="11949" y="3266"/>
                </a:cubicBezTo>
                <a:cubicBezTo>
                  <a:pt x="11949" y="3865"/>
                  <a:pt x="11420" y="4382"/>
                  <a:pt x="10708" y="4382"/>
                </a:cubicBezTo>
                <a:cubicBezTo>
                  <a:pt x="9996" y="4382"/>
                  <a:pt x="9467" y="3927"/>
                  <a:pt x="9467" y="3266"/>
                </a:cubicBezTo>
                <a:cubicBezTo>
                  <a:pt x="9536" y="2625"/>
                  <a:pt x="10065" y="2170"/>
                  <a:pt x="10708" y="2170"/>
                </a:cubicBezTo>
                <a:close/>
                <a:moveTo>
                  <a:pt x="13098" y="17280"/>
                </a:moveTo>
                <a:lnTo>
                  <a:pt x="4688" y="17280"/>
                </a:lnTo>
                <a:lnTo>
                  <a:pt x="4688" y="15110"/>
                </a:lnTo>
                <a:lnTo>
                  <a:pt x="13098" y="15110"/>
                </a:lnTo>
                <a:lnTo>
                  <a:pt x="13098" y="17280"/>
                </a:lnTo>
                <a:close/>
                <a:moveTo>
                  <a:pt x="16729" y="12960"/>
                </a:moveTo>
                <a:lnTo>
                  <a:pt x="4734" y="12960"/>
                </a:lnTo>
                <a:lnTo>
                  <a:pt x="4734" y="10810"/>
                </a:lnTo>
                <a:lnTo>
                  <a:pt x="16729" y="10810"/>
                </a:lnTo>
                <a:lnTo>
                  <a:pt x="16729" y="12960"/>
                </a:lnTo>
                <a:close/>
                <a:moveTo>
                  <a:pt x="16729" y="8640"/>
                </a:moveTo>
                <a:lnTo>
                  <a:pt x="4734" y="8640"/>
                </a:lnTo>
                <a:lnTo>
                  <a:pt x="4734" y="6490"/>
                </a:lnTo>
                <a:lnTo>
                  <a:pt x="16729" y="6490"/>
                </a:lnTo>
                <a:lnTo>
                  <a:pt x="16729" y="864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39" name="Google Shape;839;p59"/>
          <p:cNvSpPr/>
          <p:nvPr/>
        </p:nvSpPr>
        <p:spPr>
          <a:xfrm>
            <a:off x="7001688" y="1562983"/>
            <a:ext cx="279018" cy="2805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187" y="19215"/>
                </a:moveTo>
                <a:lnTo>
                  <a:pt x="2390" y="19215"/>
                </a:lnTo>
                <a:lnTo>
                  <a:pt x="2390" y="2454"/>
                </a:lnTo>
                <a:lnTo>
                  <a:pt x="10823" y="2454"/>
                </a:lnTo>
                <a:lnTo>
                  <a:pt x="10823" y="46"/>
                </a:lnTo>
                <a:lnTo>
                  <a:pt x="2390" y="46"/>
                </a:lnTo>
                <a:cubicBezTo>
                  <a:pt x="1034" y="46"/>
                  <a:pt x="0" y="1146"/>
                  <a:pt x="0" y="2454"/>
                </a:cubicBezTo>
                <a:lnTo>
                  <a:pt x="0" y="19215"/>
                </a:lnTo>
                <a:cubicBezTo>
                  <a:pt x="0" y="20499"/>
                  <a:pt x="1034" y="21600"/>
                  <a:pt x="2390" y="21600"/>
                </a:cubicBezTo>
                <a:lnTo>
                  <a:pt x="19187" y="21600"/>
                </a:lnTo>
                <a:cubicBezTo>
                  <a:pt x="20497" y="21600"/>
                  <a:pt x="21600" y="20499"/>
                  <a:pt x="21600" y="19215"/>
                </a:cubicBezTo>
                <a:lnTo>
                  <a:pt x="21600" y="10800"/>
                </a:lnTo>
                <a:lnTo>
                  <a:pt x="19187" y="10800"/>
                </a:lnTo>
                <a:lnTo>
                  <a:pt x="19187" y="19215"/>
                </a:lnTo>
                <a:close/>
                <a:moveTo>
                  <a:pt x="13167" y="0"/>
                </a:moveTo>
                <a:lnTo>
                  <a:pt x="13167" y="2385"/>
                </a:lnTo>
                <a:lnTo>
                  <a:pt x="17510" y="2385"/>
                </a:lnTo>
                <a:lnTo>
                  <a:pt x="5699" y="14171"/>
                </a:lnTo>
                <a:lnTo>
                  <a:pt x="7376" y="15845"/>
                </a:lnTo>
                <a:lnTo>
                  <a:pt x="19187" y="4059"/>
                </a:lnTo>
                <a:lnTo>
                  <a:pt x="19187" y="8392"/>
                </a:lnTo>
                <a:lnTo>
                  <a:pt x="21600" y="8392"/>
                </a:lnTo>
                <a:lnTo>
                  <a:pt x="21600" y="0"/>
                </a:lnTo>
                <a:lnTo>
                  <a:pt x="13167" y="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40" name="Google Shape;840;p59"/>
          <p:cNvSpPr/>
          <p:nvPr/>
        </p:nvSpPr>
        <p:spPr>
          <a:xfrm>
            <a:off x="7904175" y="1522320"/>
            <a:ext cx="217512" cy="3118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85" y="0"/>
                </a:moveTo>
                <a:cubicBezTo>
                  <a:pt x="4803" y="0"/>
                  <a:pt x="0" y="3383"/>
                  <a:pt x="0" y="7571"/>
                </a:cubicBezTo>
                <a:cubicBezTo>
                  <a:pt x="0" y="13224"/>
                  <a:pt x="10785" y="21600"/>
                  <a:pt x="10785" y="21600"/>
                </a:cubicBezTo>
                <a:cubicBezTo>
                  <a:pt x="10785" y="21600"/>
                  <a:pt x="21600" y="13224"/>
                  <a:pt x="21600" y="7571"/>
                </a:cubicBezTo>
                <a:cubicBezTo>
                  <a:pt x="21541" y="3383"/>
                  <a:pt x="16708" y="0"/>
                  <a:pt x="10785" y="0"/>
                </a:cubicBezTo>
                <a:close/>
                <a:moveTo>
                  <a:pt x="10785" y="10253"/>
                </a:moveTo>
                <a:cubicBezTo>
                  <a:pt x="8634" y="10253"/>
                  <a:pt x="6984" y="9036"/>
                  <a:pt x="6984" y="7571"/>
                </a:cubicBezTo>
                <a:cubicBezTo>
                  <a:pt x="6984" y="6107"/>
                  <a:pt x="8723" y="4889"/>
                  <a:pt x="10785" y="4889"/>
                </a:cubicBezTo>
                <a:cubicBezTo>
                  <a:pt x="12966" y="4889"/>
                  <a:pt x="14616" y="6107"/>
                  <a:pt x="14616" y="7571"/>
                </a:cubicBezTo>
                <a:cubicBezTo>
                  <a:pt x="14616" y="9036"/>
                  <a:pt x="12877" y="10253"/>
                  <a:pt x="10785" y="10253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41" name="Google Shape;841;p59"/>
          <p:cNvSpPr/>
          <p:nvPr/>
        </p:nvSpPr>
        <p:spPr>
          <a:xfrm>
            <a:off x="5237092" y="1538061"/>
            <a:ext cx="372654" cy="25358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cubicBezTo>
                  <a:pt x="5907" y="0"/>
                  <a:pt x="1679" y="4465"/>
                  <a:pt x="0" y="10800"/>
                </a:cubicBezTo>
                <a:cubicBezTo>
                  <a:pt x="1679" y="17135"/>
                  <a:pt x="5907" y="21600"/>
                  <a:pt x="10800" y="21600"/>
                </a:cubicBezTo>
                <a:cubicBezTo>
                  <a:pt x="15693" y="21600"/>
                  <a:pt x="19921" y="17135"/>
                  <a:pt x="21600" y="10800"/>
                </a:cubicBezTo>
                <a:cubicBezTo>
                  <a:pt x="19950" y="4592"/>
                  <a:pt x="15722" y="0"/>
                  <a:pt x="10800" y="0"/>
                </a:cubicBezTo>
                <a:close/>
                <a:moveTo>
                  <a:pt x="10800" y="17986"/>
                </a:moveTo>
                <a:cubicBezTo>
                  <a:pt x="8049" y="17986"/>
                  <a:pt x="5907" y="14839"/>
                  <a:pt x="5907" y="10800"/>
                </a:cubicBezTo>
                <a:cubicBezTo>
                  <a:pt x="5907" y="6761"/>
                  <a:pt x="8049" y="3614"/>
                  <a:pt x="10800" y="3614"/>
                </a:cubicBezTo>
                <a:cubicBezTo>
                  <a:pt x="13551" y="3614"/>
                  <a:pt x="15693" y="6761"/>
                  <a:pt x="15693" y="10800"/>
                </a:cubicBezTo>
                <a:cubicBezTo>
                  <a:pt x="15722" y="14839"/>
                  <a:pt x="13551" y="17986"/>
                  <a:pt x="10800" y="17986"/>
                </a:cubicBezTo>
                <a:close/>
                <a:moveTo>
                  <a:pt x="10800" y="6420"/>
                </a:moveTo>
                <a:cubicBezTo>
                  <a:pt x="9121" y="6420"/>
                  <a:pt x="7876" y="8334"/>
                  <a:pt x="7876" y="10757"/>
                </a:cubicBezTo>
                <a:cubicBezTo>
                  <a:pt x="7876" y="13139"/>
                  <a:pt x="9150" y="15052"/>
                  <a:pt x="10800" y="15052"/>
                </a:cubicBezTo>
                <a:cubicBezTo>
                  <a:pt x="12450" y="15052"/>
                  <a:pt x="13724" y="13139"/>
                  <a:pt x="13724" y="10757"/>
                </a:cubicBezTo>
                <a:cubicBezTo>
                  <a:pt x="13724" y="8334"/>
                  <a:pt x="12479" y="6420"/>
                  <a:pt x="10800" y="642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42" name="Google Shape;842;p59"/>
          <p:cNvSpPr txBox="1"/>
          <p:nvPr/>
        </p:nvSpPr>
        <p:spPr>
          <a:xfrm>
            <a:off x="4824228" y="702550"/>
            <a:ext cx="20436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100"/>
              <a:buFont typeface="Google Sans"/>
              <a:buNone/>
            </a:pPr>
            <a:r>
              <a:rPr lang="en" sz="9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All icons are vector objects and can </a:t>
            </a:r>
            <a:br>
              <a:rPr lang="en" sz="9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9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be recolored using the fill menu.</a:t>
            </a:r>
            <a:endParaRPr sz="300"/>
          </a:p>
        </p:txBody>
      </p:sp>
      <p:pic>
        <p:nvPicPr>
          <p:cNvPr id="843" name="Google Shape;843;p59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67826" y="606823"/>
            <a:ext cx="1420840" cy="534340"/>
          </a:xfrm>
          <a:prstGeom prst="rect">
            <a:avLst/>
          </a:prstGeom>
          <a:noFill/>
          <a:ln>
            <a:noFill/>
          </a:ln>
          <a:effectLst>
            <a:outerShdw blurRad="190500" rotWithShape="0">
              <a:srgbClr val="000000">
                <a:alpha val="29800"/>
              </a:srgbClr>
            </a:outerShdw>
          </a:effectLst>
        </p:spPr>
      </p:pic>
      <p:sp>
        <p:nvSpPr>
          <p:cNvPr id="844" name="Google Shape;844;p59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en" sz="2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Icons</a:t>
            </a:r>
            <a:endParaRPr sz="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60"/>
          <p:cNvSpPr txBox="1"/>
          <p:nvPr/>
        </p:nvSpPr>
        <p:spPr>
          <a:xfrm>
            <a:off x="786139" y="188492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Developer</a:t>
            </a:r>
            <a:endParaRPr sz="500"/>
          </a:p>
        </p:txBody>
      </p:sp>
      <p:sp>
        <p:nvSpPr>
          <p:cNvPr id="850" name="Google Shape;850;p60"/>
          <p:cNvSpPr txBox="1"/>
          <p:nvPr/>
        </p:nvSpPr>
        <p:spPr>
          <a:xfrm>
            <a:off x="1630013" y="188492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Write</a:t>
            </a:r>
            <a:endParaRPr sz="500"/>
          </a:p>
        </p:txBody>
      </p:sp>
      <p:sp>
        <p:nvSpPr>
          <p:cNvPr id="851" name="Google Shape;851;p60"/>
          <p:cNvSpPr txBox="1"/>
          <p:nvPr/>
        </p:nvSpPr>
        <p:spPr>
          <a:xfrm>
            <a:off x="2480980" y="188492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Cloud</a:t>
            </a:r>
            <a:endParaRPr sz="500"/>
          </a:p>
        </p:txBody>
      </p:sp>
      <p:sp>
        <p:nvSpPr>
          <p:cNvPr id="852" name="Google Shape;852;p60"/>
          <p:cNvSpPr txBox="1"/>
          <p:nvPr/>
        </p:nvSpPr>
        <p:spPr>
          <a:xfrm>
            <a:off x="3381587" y="188492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Audio</a:t>
            </a:r>
            <a:endParaRPr sz="500"/>
          </a:p>
        </p:txBody>
      </p:sp>
      <p:sp>
        <p:nvSpPr>
          <p:cNvPr id="853" name="Google Shape;853;p60"/>
          <p:cNvSpPr txBox="1"/>
          <p:nvPr/>
        </p:nvSpPr>
        <p:spPr>
          <a:xfrm>
            <a:off x="4209833" y="188492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Key</a:t>
            </a:r>
            <a:endParaRPr sz="500"/>
          </a:p>
        </p:txBody>
      </p:sp>
      <p:sp>
        <p:nvSpPr>
          <p:cNvPr id="854" name="Google Shape;854;p60"/>
          <p:cNvSpPr txBox="1"/>
          <p:nvPr/>
        </p:nvSpPr>
        <p:spPr>
          <a:xfrm>
            <a:off x="5069336" y="188492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Desktop Mac</a:t>
            </a:r>
            <a:endParaRPr sz="500"/>
          </a:p>
        </p:txBody>
      </p:sp>
      <p:sp>
        <p:nvSpPr>
          <p:cNvPr id="855" name="Google Shape;855;p60"/>
          <p:cNvSpPr txBox="1"/>
          <p:nvPr/>
        </p:nvSpPr>
        <p:spPr>
          <a:xfrm>
            <a:off x="5920303" y="188492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Watch</a:t>
            </a:r>
            <a:endParaRPr sz="500"/>
          </a:p>
        </p:txBody>
      </p:sp>
      <p:sp>
        <p:nvSpPr>
          <p:cNvPr id="856" name="Google Shape;856;p60"/>
          <p:cNvSpPr txBox="1"/>
          <p:nvPr/>
        </p:nvSpPr>
        <p:spPr>
          <a:xfrm>
            <a:off x="6820908" y="188492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Person</a:t>
            </a:r>
            <a:endParaRPr sz="500"/>
          </a:p>
        </p:txBody>
      </p:sp>
      <p:sp>
        <p:nvSpPr>
          <p:cNvPr id="857" name="Google Shape;857;p60"/>
          <p:cNvSpPr txBox="1"/>
          <p:nvPr/>
        </p:nvSpPr>
        <p:spPr>
          <a:xfrm>
            <a:off x="7670429" y="1884922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Car</a:t>
            </a:r>
            <a:endParaRPr sz="500"/>
          </a:p>
        </p:txBody>
      </p:sp>
      <p:sp>
        <p:nvSpPr>
          <p:cNvPr id="858" name="Google Shape;858;p60"/>
          <p:cNvSpPr txBox="1"/>
          <p:nvPr/>
        </p:nvSpPr>
        <p:spPr>
          <a:xfrm>
            <a:off x="786139" y="25093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Devices</a:t>
            </a:r>
            <a:endParaRPr sz="500"/>
          </a:p>
        </p:txBody>
      </p:sp>
      <p:sp>
        <p:nvSpPr>
          <p:cNvPr id="859" name="Google Shape;859;p60"/>
          <p:cNvSpPr txBox="1"/>
          <p:nvPr/>
        </p:nvSpPr>
        <p:spPr>
          <a:xfrm>
            <a:off x="1630013" y="25093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Quote</a:t>
            </a:r>
            <a:endParaRPr sz="500"/>
          </a:p>
        </p:txBody>
      </p:sp>
      <p:sp>
        <p:nvSpPr>
          <p:cNvPr id="860" name="Google Shape;860;p60"/>
          <p:cNvSpPr txBox="1"/>
          <p:nvPr/>
        </p:nvSpPr>
        <p:spPr>
          <a:xfrm>
            <a:off x="2480980" y="25093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Folder</a:t>
            </a:r>
            <a:endParaRPr sz="500"/>
          </a:p>
        </p:txBody>
      </p:sp>
      <p:sp>
        <p:nvSpPr>
          <p:cNvPr id="861" name="Google Shape;861;p60"/>
          <p:cNvSpPr txBox="1"/>
          <p:nvPr/>
        </p:nvSpPr>
        <p:spPr>
          <a:xfrm>
            <a:off x="3381587" y="25093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Web Page</a:t>
            </a:r>
            <a:endParaRPr sz="500"/>
          </a:p>
        </p:txBody>
      </p:sp>
      <p:sp>
        <p:nvSpPr>
          <p:cNvPr id="862" name="Google Shape;862;p60"/>
          <p:cNvSpPr txBox="1"/>
          <p:nvPr/>
        </p:nvSpPr>
        <p:spPr>
          <a:xfrm>
            <a:off x="4209833" y="25093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Archive</a:t>
            </a:r>
            <a:endParaRPr sz="500"/>
          </a:p>
        </p:txBody>
      </p:sp>
      <p:sp>
        <p:nvSpPr>
          <p:cNvPr id="863" name="Google Shape;863;p60"/>
          <p:cNvSpPr txBox="1"/>
          <p:nvPr/>
        </p:nvSpPr>
        <p:spPr>
          <a:xfrm>
            <a:off x="5069336" y="25093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Desktop PC</a:t>
            </a:r>
            <a:endParaRPr sz="500"/>
          </a:p>
        </p:txBody>
      </p:sp>
      <p:sp>
        <p:nvSpPr>
          <p:cNvPr id="864" name="Google Shape;864;p60"/>
          <p:cNvSpPr txBox="1"/>
          <p:nvPr/>
        </p:nvSpPr>
        <p:spPr>
          <a:xfrm>
            <a:off x="5920303" y="25093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Flag</a:t>
            </a:r>
            <a:endParaRPr sz="500"/>
          </a:p>
        </p:txBody>
      </p:sp>
      <p:sp>
        <p:nvSpPr>
          <p:cNvPr id="865" name="Google Shape;865;p60"/>
          <p:cNvSpPr txBox="1"/>
          <p:nvPr/>
        </p:nvSpPr>
        <p:spPr>
          <a:xfrm>
            <a:off x="6820908" y="25093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World</a:t>
            </a:r>
            <a:endParaRPr sz="500"/>
          </a:p>
        </p:txBody>
      </p:sp>
      <p:sp>
        <p:nvSpPr>
          <p:cNvPr id="866" name="Google Shape;866;p60"/>
          <p:cNvSpPr txBox="1"/>
          <p:nvPr/>
        </p:nvSpPr>
        <p:spPr>
          <a:xfrm>
            <a:off x="7670429" y="2509317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Boat</a:t>
            </a:r>
            <a:endParaRPr sz="500"/>
          </a:p>
        </p:txBody>
      </p:sp>
      <p:sp>
        <p:nvSpPr>
          <p:cNvPr id="867" name="Google Shape;867;p60"/>
          <p:cNvSpPr txBox="1"/>
          <p:nvPr/>
        </p:nvSpPr>
        <p:spPr>
          <a:xfrm>
            <a:off x="786139" y="3098295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Software</a:t>
            </a:r>
            <a:endParaRPr sz="500"/>
          </a:p>
        </p:txBody>
      </p:sp>
      <p:sp>
        <p:nvSpPr>
          <p:cNvPr id="868" name="Google Shape;868;p60"/>
          <p:cNvSpPr txBox="1"/>
          <p:nvPr/>
        </p:nvSpPr>
        <p:spPr>
          <a:xfrm>
            <a:off x="1630013" y="3098295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Emotion</a:t>
            </a:r>
            <a:endParaRPr sz="500"/>
          </a:p>
        </p:txBody>
      </p:sp>
      <p:sp>
        <p:nvSpPr>
          <p:cNvPr id="869" name="Google Shape;869;p60"/>
          <p:cNvSpPr txBox="1"/>
          <p:nvPr/>
        </p:nvSpPr>
        <p:spPr>
          <a:xfrm>
            <a:off x="2480980" y="3098295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Mic</a:t>
            </a:r>
            <a:endParaRPr sz="500"/>
          </a:p>
        </p:txBody>
      </p:sp>
      <p:sp>
        <p:nvSpPr>
          <p:cNvPr id="870" name="Google Shape;870;p60"/>
          <p:cNvSpPr txBox="1"/>
          <p:nvPr/>
        </p:nvSpPr>
        <p:spPr>
          <a:xfrm>
            <a:off x="3381587" y="3098295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Call</a:t>
            </a:r>
            <a:endParaRPr sz="500"/>
          </a:p>
        </p:txBody>
      </p:sp>
      <p:sp>
        <p:nvSpPr>
          <p:cNvPr id="871" name="Google Shape;871;p60"/>
          <p:cNvSpPr txBox="1"/>
          <p:nvPr/>
        </p:nvSpPr>
        <p:spPr>
          <a:xfrm>
            <a:off x="4209833" y="3098295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Cut</a:t>
            </a:r>
            <a:endParaRPr sz="500"/>
          </a:p>
        </p:txBody>
      </p:sp>
      <p:sp>
        <p:nvSpPr>
          <p:cNvPr id="872" name="Google Shape;872;p60"/>
          <p:cNvSpPr txBox="1"/>
          <p:nvPr/>
        </p:nvSpPr>
        <p:spPr>
          <a:xfrm>
            <a:off x="5069336" y="3098295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headphones</a:t>
            </a:r>
            <a:endParaRPr sz="500"/>
          </a:p>
        </p:txBody>
      </p:sp>
      <p:sp>
        <p:nvSpPr>
          <p:cNvPr id="873" name="Google Shape;873;p60"/>
          <p:cNvSpPr txBox="1"/>
          <p:nvPr/>
        </p:nvSpPr>
        <p:spPr>
          <a:xfrm>
            <a:off x="5920303" y="3098295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Camera</a:t>
            </a:r>
            <a:endParaRPr sz="500"/>
          </a:p>
        </p:txBody>
      </p:sp>
      <p:sp>
        <p:nvSpPr>
          <p:cNvPr id="874" name="Google Shape;874;p60"/>
          <p:cNvSpPr txBox="1"/>
          <p:nvPr/>
        </p:nvSpPr>
        <p:spPr>
          <a:xfrm>
            <a:off x="6820908" y="3098295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Education</a:t>
            </a:r>
            <a:endParaRPr sz="500"/>
          </a:p>
        </p:txBody>
      </p:sp>
      <p:sp>
        <p:nvSpPr>
          <p:cNvPr id="875" name="Google Shape;875;p60"/>
          <p:cNvSpPr txBox="1"/>
          <p:nvPr/>
        </p:nvSpPr>
        <p:spPr>
          <a:xfrm>
            <a:off x="7670429" y="3098295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Train</a:t>
            </a:r>
            <a:endParaRPr sz="500"/>
          </a:p>
        </p:txBody>
      </p:sp>
      <p:sp>
        <p:nvSpPr>
          <p:cNvPr id="876" name="Google Shape;876;p60"/>
          <p:cNvSpPr txBox="1"/>
          <p:nvPr/>
        </p:nvSpPr>
        <p:spPr>
          <a:xfrm>
            <a:off x="786139" y="371492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Weather</a:t>
            </a:r>
            <a:endParaRPr sz="500"/>
          </a:p>
        </p:txBody>
      </p:sp>
      <p:sp>
        <p:nvSpPr>
          <p:cNvPr id="877" name="Google Shape;877;p60"/>
          <p:cNvSpPr txBox="1"/>
          <p:nvPr/>
        </p:nvSpPr>
        <p:spPr>
          <a:xfrm>
            <a:off x="1630013" y="371492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Link</a:t>
            </a:r>
            <a:endParaRPr sz="500"/>
          </a:p>
        </p:txBody>
      </p:sp>
      <p:sp>
        <p:nvSpPr>
          <p:cNvPr id="878" name="Google Shape;878;p60"/>
          <p:cNvSpPr txBox="1"/>
          <p:nvPr/>
        </p:nvSpPr>
        <p:spPr>
          <a:xfrm>
            <a:off x="2480980" y="371492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Movie</a:t>
            </a:r>
            <a:endParaRPr sz="500"/>
          </a:p>
        </p:txBody>
      </p:sp>
      <p:sp>
        <p:nvSpPr>
          <p:cNvPr id="879" name="Google Shape;879;p60"/>
          <p:cNvSpPr txBox="1"/>
          <p:nvPr/>
        </p:nvSpPr>
        <p:spPr>
          <a:xfrm>
            <a:off x="3381587" y="371492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Chart</a:t>
            </a:r>
            <a:endParaRPr sz="500"/>
          </a:p>
        </p:txBody>
      </p:sp>
      <p:sp>
        <p:nvSpPr>
          <p:cNvPr id="880" name="Google Shape;880;p60"/>
          <p:cNvSpPr txBox="1"/>
          <p:nvPr/>
        </p:nvSpPr>
        <p:spPr>
          <a:xfrm>
            <a:off x="4132504" y="3714921"/>
            <a:ext cx="8295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Paste</a:t>
            </a:r>
            <a:endParaRPr sz="500"/>
          </a:p>
        </p:txBody>
      </p:sp>
      <p:sp>
        <p:nvSpPr>
          <p:cNvPr id="881" name="Google Shape;881;p60"/>
          <p:cNvSpPr txBox="1"/>
          <p:nvPr/>
        </p:nvSpPr>
        <p:spPr>
          <a:xfrm>
            <a:off x="5069336" y="371492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Keyboard</a:t>
            </a:r>
            <a:endParaRPr sz="500"/>
          </a:p>
        </p:txBody>
      </p:sp>
      <p:sp>
        <p:nvSpPr>
          <p:cNvPr id="882" name="Google Shape;882;p60"/>
          <p:cNvSpPr txBox="1"/>
          <p:nvPr/>
        </p:nvSpPr>
        <p:spPr>
          <a:xfrm>
            <a:off x="5920303" y="371492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TV</a:t>
            </a:r>
            <a:endParaRPr sz="500"/>
          </a:p>
        </p:txBody>
      </p:sp>
      <p:sp>
        <p:nvSpPr>
          <p:cNvPr id="883" name="Google Shape;883;p60"/>
          <p:cNvSpPr txBox="1"/>
          <p:nvPr/>
        </p:nvSpPr>
        <p:spPr>
          <a:xfrm>
            <a:off x="6820908" y="371492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MMS</a:t>
            </a:r>
            <a:endParaRPr sz="500"/>
          </a:p>
        </p:txBody>
      </p:sp>
      <p:sp>
        <p:nvSpPr>
          <p:cNvPr id="884" name="Google Shape;884;p60"/>
          <p:cNvSpPr txBox="1"/>
          <p:nvPr/>
        </p:nvSpPr>
        <p:spPr>
          <a:xfrm>
            <a:off x="7670429" y="3714921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Subway</a:t>
            </a:r>
            <a:endParaRPr sz="500"/>
          </a:p>
        </p:txBody>
      </p:sp>
      <p:sp>
        <p:nvSpPr>
          <p:cNvPr id="885" name="Google Shape;885;p60"/>
          <p:cNvSpPr txBox="1"/>
          <p:nvPr/>
        </p:nvSpPr>
        <p:spPr>
          <a:xfrm>
            <a:off x="786139" y="43518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Hotel</a:t>
            </a:r>
            <a:endParaRPr sz="500"/>
          </a:p>
        </p:txBody>
      </p:sp>
      <p:sp>
        <p:nvSpPr>
          <p:cNvPr id="886" name="Google Shape;886;p60"/>
          <p:cNvSpPr txBox="1"/>
          <p:nvPr/>
        </p:nvSpPr>
        <p:spPr>
          <a:xfrm>
            <a:off x="1630013" y="43518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Laundry</a:t>
            </a:r>
            <a:endParaRPr sz="500"/>
          </a:p>
        </p:txBody>
      </p:sp>
      <p:sp>
        <p:nvSpPr>
          <p:cNvPr id="887" name="Google Shape;887;p60"/>
          <p:cNvSpPr txBox="1"/>
          <p:nvPr/>
        </p:nvSpPr>
        <p:spPr>
          <a:xfrm>
            <a:off x="2344588" y="4351823"/>
            <a:ext cx="9387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Location History</a:t>
            </a:r>
            <a:endParaRPr sz="500"/>
          </a:p>
        </p:txBody>
      </p:sp>
      <p:sp>
        <p:nvSpPr>
          <p:cNvPr id="888" name="Google Shape;888;p60"/>
          <p:cNvSpPr txBox="1"/>
          <p:nvPr/>
        </p:nvSpPr>
        <p:spPr>
          <a:xfrm>
            <a:off x="3393737" y="43518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Layers</a:t>
            </a:r>
            <a:endParaRPr sz="500"/>
          </a:p>
        </p:txBody>
      </p:sp>
      <p:sp>
        <p:nvSpPr>
          <p:cNvPr id="889" name="Google Shape;889;p60"/>
          <p:cNvSpPr txBox="1"/>
          <p:nvPr/>
        </p:nvSpPr>
        <p:spPr>
          <a:xfrm>
            <a:off x="4237613" y="43518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Offer</a:t>
            </a:r>
            <a:endParaRPr sz="500"/>
          </a:p>
        </p:txBody>
      </p:sp>
      <p:sp>
        <p:nvSpPr>
          <p:cNvPr id="890" name="Google Shape;890;p60"/>
          <p:cNvSpPr txBox="1"/>
          <p:nvPr/>
        </p:nvSpPr>
        <p:spPr>
          <a:xfrm>
            <a:off x="5088579" y="43518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Map</a:t>
            </a:r>
            <a:endParaRPr sz="500"/>
          </a:p>
        </p:txBody>
      </p:sp>
      <p:sp>
        <p:nvSpPr>
          <p:cNvPr id="891" name="Google Shape;891;p60"/>
          <p:cNvSpPr txBox="1"/>
          <p:nvPr/>
        </p:nvSpPr>
        <p:spPr>
          <a:xfrm>
            <a:off x="5964867" y="43518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Bar</a:t>
            </a:r>
            <a:endParaRPr sz="500"/>
          </a:p>
        </p:txBody>
      </p:sp>
      <p:sp>
        <p:nvSpPr>
          <p:cNvPr id="892" name="Google Shape;892;p60"/>
          <p:cNvSpPr txBox="1"/>
          <p:nvPr/>
        </p:nvSpPr>
        <p:spPr>
          <a:xfrm>
            <a:off x="6744151" y="4351823"/>
            <a:ext cx="822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Pizza</a:t>
            </a:r>
            <a:endParaRPr sz="500"/>
          </a:p>
        </p:txBody>
      </p:sp>
      <p:sp>
        <p:nvSpPr>
          <p:cNvPr id="893" name="Google Shape;893;p60"/>
          <p:cNvSpPr txBox="1"/>
          <p:nvPr/>
        </p:nvSpPr>
        <p:spPr>
          <a:xfrm>
            <a:off x="7659709" y="4351823"/>
            <a:ext cx="687600" cy="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Web</a:t>
            </a:r>
            <a:endParaRPr sz="500"/>
          </a:p>
        </p:txBody>
      </p:sp>
      <p:sp>
        <p:nvSpPr>
          <p:cNvPr id="894" name="Google Shape;894;p60"/>
          <p:cNvSpPr/>
          <p:nvPr/>
        </p:nvSpPr>
        <p:spPr>
          <a:xfrm>
            <a:off x="1023754" y="1542596"/>
            <a:ext cx="226800" cy="31163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112" y="3931"/>
                </a:moveTo>
                <a:lnTo>
                  <a:pt x="17545" y="3931"/>
                </a:lnTo>
                <a:lnTo>
                  <a:pt x="17545" y="5896"/>
                </a:lnTo>
                <a:lnTo>
                  <a:pt x="20248" y="5896"/>
                </a:lnTo>
                <a:lnTo>
                  <a:pt x="20248" y="1965"/>
                </a:lnTo>
                <a:cubicBezTo>
                  <a:pt x="20248" y="880"/>
                  <a:pt x="19065" y="0"/>
                  <a:pt x="17545" y="0"/>
                </a:cubicBezTo>
                <a:lnTo>
                  <a:pt x="4112" y="0"/>
                </a:lnTo>
                <a:cubicBezTo>
                  <a:pt x="2619" y="0"/>
                  <a:pt x="1408" y="880"/>
                  <a:pt x="1408" y="1965"/>
                </a:cubicBezTo>
                <a:lnTo>
                  <a:pt x="1408" y="5896"/>
                </a:lnTo>
                <a:lnTo>
                  <a:pt x="4112" y="5896"/>
                </a:lnTo>
                <a:lnTo>
                  <a:pt x="4112" y="3931"/>
                </a:lnTo>
                <a:close/>
                <a:moveTo>
                  <a:pt x="15404" y="15294"/>
                </a:moveTo>
                <a:lnTo>
                  <a:pt x="21600" y="10810"/>
                </a:lnTo>
                <a:lnTo>
                  <a:pt x="15404" y="6306"/>
                </a:lnTo>
                <a:lnTo>
                  <a:pt x="13489" y="7698"/>
                </a:lnTo>
                <a:lnTo>
                  <a:pt x="17798" y="10810"/>
                </a:lnTo>
                <a:lnTo>
                  <a:pt x="13489" y="13922"/>
                </a:lnTo>
                <a:lnTo>
                  <a:pt x="15404" y="15294"/>
                </a:lnTo>
                <a:close/>
                <a:moveTo>
                  <a:pt x="8082" y="13922"/>
                </a:moveTo>
                <a:lnTo>
                  <a:pt x="3802" y="10810"/>
                </a:lnTo>
                <a:lnTo>
                  <a:pt x="8082" y="7698"/>
                </a:lnTo>
                <a:lnTo>
                  <a:pt x="6196" y="6306"/>
                </a:lnTo>
                <a:lnTo>
                  <a:pt x="0" y="10810"/>
                </a:lnTo>
                <a:lnTo>
                  <a:pt x="6196" y="15294"/>
                </a:lnTo>
                <a:lnTo>
                  <a:pt x="8082" y="13922"/>
                </a:lnTo>
                <a:close/>
                <a:moveTo>
                  <a:pt x="17545" y="17669"/>
                </a:moveTo>
                <a:lnTo>
                  <a:pt x="4112" y="17669"/>
                </a:lnTo>
                <a:lnTo>
                  <a:pt x="4112" y="15704"/>
                </a:lnTo>
                <a:lnTo>
                  <a:pt x="1408" y="15704"/>
                </a:lnTo>
                <a:lnTo>
                  <a:pt x="1408" y="19635"/>
                </a:lnTo>
                <a:cubicBezTo>
                  <a:pt x="1408" y="20720"/>
                  <a:pt x="2619" y="21600"/>
                  <a:pt x="4112" y="21600"/>
                </a:cubicBezTo>
                <a:lnTo>
                  <a:pt x="17545" y="21600"/>
                </a:lnTo>
                <a:cubicBezTo>
                  <a:pt x="19065" y="21600"/>
                  <a:pt x="20248" y="20720"/>
                  <a:pt x="20248" y="19635"/>
                </a:cubicBezTo>
                <a:lnTo>
                  <a:pt x="20248" y="15704"/>
                </a:lnTo>
                <a:lnTo>
                  <a:pt x="17545" y="15704"/>
                </a:lnTo>
                <a:lnTo>
                  <a:pt x="17545" y="17669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95" name="Google Shape;895;p60"/>
          <p:cNvSpPr/>
          <p:nvPr/>
        </p:nvSpPr>
        <p:spPr>
          <a:xfrm>
            <a:off x="968943" y="2251626"/>
            <a:ext cx="340416" cy="2253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594" y="2714"/>
                </a:moveTo>
                <a:lnTo>
                  <a:pt x="19794" y="2714"/>
                </a:lnTo>
                <a:lnTo>
                  <a:pt x="19794" y="0"/>
                </a:lnTo>
                <a:lnTo>
                  <a:pt x="3594" y="0"/>
                </a:lnTo>
                <a:cubicBezTo>
                  <a:pt x="2597" y="0"/>
                  <a:pt x="1787" y="1187"/>
                  <a:pt x="1787" y="2714"/>
                </a:cubicBezTo>
                <a:lnTo>
                  <a:pt x="1787" y="17557"/>
                </a:lnTo>
                <a:lnTo>
                  <a:pt x="0" y="17557"/>
                </a:lnTo>
                <a:lnTo>
                  <a:pt x="0" y="21600"/>
                </a:lnTo>
                <a:lnTo>
                  <a:pt x="12569" y="21600"/>
                </a:lnTo>
                <a:lnTo>
                  <a:pt x="12569" y="17557"/>
                </a:lnTo>
                <a:lnTo>
                  <a:pt x="3594" y="17557"/>
                </a:lnTo>
                <a:lnTo>
                  <a:pt x="3594" y="2714"/>
                </a:lnTo>
                <a:close/>
                <a:moveTo>
                  <a:pt x="20697" y="5343"/>
                </a:moveTo>
                <a:lnTo>
                  <a:pt x="15278" y="5343"/>
                </a:lnTo>
                <a:cubicBezTo>
                  <a:pt x="14808" y="5343"/>
                  <a:pt x="14375" y="5965"/>
                  <a:pt x="14375" y="6701"/>
                </a:cubicBezTo>
                <a:lnTo>
                  <a:pt x="14375" y="20186"/>
                </a:lnTo>
                <a:cubicBezTo>
                  <a:pt x="14375" y="20893"/>
                  <a:pt x="14808" y="21543"/>
                  <a:pt x="15278" y="21543"/>
                </a:cubicBezTo>
                <a:lnTo>
                  <a:pt x="20697" y="21543"/>
                </a:lnTo>
                <a:cubicBezTo>
                  <a:pt x="21186" y="21543"/>
                  <a:pt x="21600" y="20893"/>
                  <a:pt x="21600" y="20186"/>
                </a:cubicBezTo>
                <a:lnTo>
                  <a:pt x="21600" y="6701"/>
                </a:lnTo>
                <a:cubicBezTo>
                  <a:pt x="21544" y="5965"/>
                  <a:pt x="21186" y="5343"/>
                  <a:pt x="20697" y="5343"/>
                </a:cubicBezTo>
                <a:close/>
                <a:moveTo>
                  <a:pt x="19794" y="17557"/>
                </a:moveTo>
                <a:lnTo>
                  <a:pt x="16181" y="17557"/>
                </a:lnTo>
                <a:lnTo>
                  <a:pt x="16181" y="8058"/>
                </a:lnTo>
                <a:lnTo>
                  <a:pt x="19794" y="8058"/>
                </a:lnTo>
                <a:lnTo>
                  <a:pt x="19794" y="1755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96" name="Google Shape;896;p60"/>
          <p:cNvSpPr/>
          <p:nvPr/>
        </p:nvSpPr>
        <p:spPr>
          <a:xfrm>
            <a:off x="983298" y="2809900"/>
            <a:ext cx="311634" cy="2541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629" y="0"/>
                </a:moveTo>
                <a:lnTo>
                  <a:pt x="1951" y="0"/>
                </a:lnTo>
                <a:cubicBezTo>
                  <a:pt x="862" y="0"/>
                  <a:pt x="0" y="1079"/>
                  <a:pt x="0" y="2408"/>
                </a:cubicBezTo>
                <a:lnTo>
                  <a:pt x="0" y="16783"/>
                </a:lnTo>
                <a:cubicBezTo>
                  <a:pt x="0" y="18138"/>
                  <a:pt x="862" y="19192"/>
                  <a:pt x="1951" y="19192"/>
                </a:cubicBezTo>
                <a:lnTo>
                  <a:pt x="6878" y="19192"/>
                </a:lnTo>
                <a:lnTo>
                  <a:pt x="6878" y="21600"/>
                </a:lnTo>
                <a:lnTo>
                  <a:pt x="14701" y="21600"/>
                </a:lnTo>
                <a:lnTo>
                  <a:pt x="14701" y="19192"/>
                </a:lnTo>
                <a:lnTo>
                  <a:pt x="19629" y="19192"/>
                </a:lnTo>
                <a:cubicBezTo>
                  <a:pt x="20738" y="19192"/>
                  <a:pt x="21600" y="18138"/>
                  <a:pt x="21600" y="16783"/>
                </a:cubicBezTo>
                <a:lnTo>
                  <a:pt x="21600" y="2408"/>
                </a:lnTo>
                <a:cubicBezTo>
                  <a:pt x="21600" y="1079"/>
                  <a:pt x="20676" y="0"/>
                  <a:pt x="19629" y="0"/>
                </a:cubicBezTo>
                <a:close/>
                <a:moveTo>
                  <a:pt x="19629" y="16783"/>
                </a:moveTo>
                <a:lnTo>
                  <a:pt x="1951" y="16783"/>
                </a:lnTo>
                <a:lnTo>
                  <a:pt x="1951" y="2408"/>
                </a:lnTo>
                <a:lnTo>
                  <a:pt x="19629" y="2408"/>
                </a:lnTo>
                <a:lnTo>
                  <a:pt x="19629" y="16783"/>
                </a:lnTo>
                <a:close/>
                <a:moveTo>
                  <a:pt x="6837" y="6021"/>
                </a:moveTo>
                <a:lnTo>
                  <a:pt x="6837" y="8429"/>
                </a:lnTo>
                <a:lnTo>
                  <a:pt x="17596" y="8429"/>
                </a:lnTo>
                <a:lnTo>
                  <a:pt x="17596" y="6021"/>
                </a:lnTo>
                <a:lnTo>
                  <a:pt x="6837" y="6021"/>
                </a:lnTo>
                <a:close/>
                <a:moveTo>
                  <a:pt x="6837" y="10762"/>
                </a:moveTo>
                <a:lnTo>
                  <a:pt x="6837" y="13171"/>
                </a:lnTo>
                <a:lnTo>
                  <a:pt x="17596" y="13171"/>
                </a:lnTo>
                <a:lnTo>
                  <a:pt x="17596" y="10762"/>
                </a:lnTo>
                <a:lnTo>
                  <a:pt x="6837" y="10762"/>
                </a:lnTo>
                <a:close/>
                <a:moveTo>
                  <a:pt x="5893" y="6021"/>
                </a:moveTo>
                <a:lnTo>
                  <a:pt x="3922" y="6021"/>
                </a:lnTo>
                <a:lnTo>
                  <a:pt x="3922" y="8429"/>
                </a:lnTo>
                <a:lnTo>
                  <a:pt x="5893" y="8429"/>
                </a:lnTo>
                <a:lnTo>
                  <a:pt x="5893" y="6021"/>
                </a:lnTo>
                <a:close/>
                <a:moveTo>
                  <a:pt x="5893" y="10762"/>
                </a:moveTo>
                <a:lnTo>
                  <a:pt x="3922" y="10762"/>
                </a:lnTo>
                <a:lnTo>
                  <a:pt x="3922" y="13171"/>
                </a:lnTo>
                <a:lnTo>
                  <a:pt x="5893" y="13171"/>
                </a:lnTo>
                <a:lnTo>
                  <a:pt x="5893" y="10762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97" name="Google Shape;897;p60"/>
          <p:cNvSpPr/>
          <p:nvPr/>
        </p:nvSpPr>
        <p:spPr>
          <a:xfrm>
            <a:off x="983298" y="3426574"/>
            <a:ext cx="311634" cy="2541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802" y="15579"/>
                </a:moveTo>
                <a:lnTo>
                  <a:pt x="14188" y="15579"/>
                </a:lnTo>
                <a:cubicBezTo>
                  <a:pt x="15522" y="15579"/>
                  <a:pt x="16611" y="14224"/>
                  <a:pt x="16611" y="12594"/>
                </a:cubicBezTo>
                <a:cubicBezTo>
                  <a:pt x="16611" y="10963"/>
                  <a:pt x="15522" y="9633"/>
                  <a:pt x="14188" y="9633"/>
                </a:cubicBezTo>
                <a:lnTo>
                  <a:pt x="14126" y="9633"/>
                </a:lnTo>
                <a:cubicBezTo>
                  <a:pt x="13900" y="7576"/>
                  <a:pt x="12443" y="6021"/>
                  <a:pt x="10759" y="6021"/>
                </a:cubicBezTo>
                <a:cubicBezTo>
                  <a:pt x="9383" y="6021"/>
                  <a:pt x="8213" y="6999"/>
                  <a:pt x="7638" y="8429"/>
                </a:cubicBezTo>
                <a:lnTo>
                  <a:pt x="7474" y="8429"/>
                </a:lnTo>
                <a:cubicBezTo>
                  <a:pt x="5954" y="8630"/>
                  <a:pt x="4866" y="10135"/>
                  <a:pt x="4866" y="11967"/>
                </a:cubicBezTo>
                <a:cubicBezTo>
                  <a:pt x="4907" y="14024"/>
                  <a:pt x="6180" y="15579"/>
                  <a:pt x="7802" y="15579"/>
                </a:cubicBezTo>
                <a:close/>
                <a:moveTo>
                  <a:pt x="19629" y="0"/>
                </a:moveTo>
                <a:lnTo>
                  <a:pt x="1951" y="0"/>
                </a:lnTo>
                <a:cubicBezTo>
                  <a:pt x="862" y="0"/>
                  <a:pt x="0" y="1054"/>
                  <a:pt x="0" y="2408"/>
                </a:cubicBezTo>
                <a:lnTo>
                  <a:pt x="0" y="19192"/>
                </a:lnTo>
                <a:cubicBezTo>
                  <a:pt x="0" y="20521"/>
                  <a:pt x="862" y="21600"/>
                  <a:pt x="1951" y="21600"/>
                </a:cubicBezTo>
                <a:lnTo>
                  <a:pt x="19629" y="21600"/>
                </a:lnTo>
                <a:cubicBezTo>
                  <a:pt x="20738" y="21600"/>
                  <a:pt x="21600" y="20521"/>
                  <a:pt x="21600" y="19192"/>
                </a:cubicBezTo>
                <a:lnTo>
                  <a:pt x="21600" y="2408"/>
                </a:lnTo>
                <a:cubicBezTo>
                  <a:pt x="21600" y="1054"/>
                  <a:pt x="20676" y="0"/>
                  <a:pt x="19629" y="0"/>
                </a:cubicBezTo>
                <a:close/>
                <a:moveTo>
                  <a:pt x="19629" y="19192"/>
                </a:moveTo>
                <a:lnTo>
                  <a:pt x="1951" y="19192"/>
                </a:lnTo>
                <a:lnTo>
                  <a:pt x="1951" y="2408"/>
                </a:lnTo>
                <a:lnTo>
                  <a:pt x="19629" y="2408"/>
                </a:lnTo>
                <a:lnTo>
                  <a:pt x="19629" y="19192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98" name="Google Shape;898;p60"/>
          <p:cNvSpPr/>
          <p:nvPr/>
        </p:nvSpPr>
        <p:spPr>
          <a:xfrm>
            <a:off x="1832869" y="1571723"/>
            <a:ext cx="283793" cy="282530"/>
          </a:xfrm>
          <a:custGeom>
            <a:avLst/>
            <a:gdLst/>
            <a:ahLst/>
            <a:cxnLst/>
            <a:rect l="l" t="t" r="r" b="b"/>
            <a:pathLst>
              <a:path w="21471" h="21477" extrusionOk="0">
                <a:moveTo>
                  <a:pt x="17361" y="8868"/>
                </a:moveTo>
                <a:lnTo>
                  <a:pt x="12606" y="4125"/>
                </a:lnTo>
                <a:lnTo>
                  <a:pt x="0" y="16712"/>
                </a:lnTo>
                <a:lnTo>
                  <a:pt x="0" y="21477"/>
                </a:lnTo>
                <a:lnTo>
                  <a:pt x="4755" y="21477"/>
                </a:lnTo>
                <a:lnTo>
                  <a:pt x="17361" y="8868"/>
                </a:lnTo>
                <a:close/>
                <a:moveTo>
                  <a:pt x="21084" y="5137"/>
                </a:moveTo>
                <a:cubicBezTo>
                  <a:pt x="21600" y="4620"/>
                  <a:pt x="21600" y="3855"/>
                  <a:pt x="21084" y="3361"/>
                </a:cubicBezTo>
                <a:lnTo>
                  <a:pt x="18101" y="371"/>
                </a:lnTo>
                <a:cubicBezTo>
                  <a:pt x="17607" y="-123"/>
                  <a:pt x="16845" y="-123"/>
                  <a:pt x="16329" y="371"/>
                </a:cubicBezTo>
                <a:lnTo>
                  <a:pt x="13862" y="2844"/>
                </a:lnTo>
                <a:lnTo>
                  <a:pt x="18617" y="7609"/>
                </a:lnTo>
                <a:lnTo>
                  <a:pt x="21084" y="513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99" name="Google Shape;899;p60"/>
          <p:cNvSpPr/>
          <p:nvPr/>
        </p:nvSpPr>
        <p:spPr>
          <a:xfrm>
            <a:off x="1858969" y="2310256"/>
            <a:ext cx="233442" cy="1667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531" y="21600"/>
                </a:moveTo>
                <a:lnTo>
                  <a:pt x="6179" y="21600"/>
                </a:lnTo>
                <a:lnTo>
                  <a:pt x="9269" y="12945"/>
                </a:lnTo>
                <a:lnTo>
                  <a:pt x="9269" y="0"/>
                </a:lnTo>
                <a:lnTo>
                  <a:pt x="0" y="0"/>
                </a:lnTo>
                <a:lnTo>
                  <a:pt x="0" y="12945"/>
                </a:lnTo>
                <a:lnTo>
                  <a:pt x="4621" y="12945"/>
                </a:lnTo>
                <a:lnTo>
                  <a:pt x="1531" y="21600"/>
                </a:lnTo>
                <a:close/>
                <a:moveTo>
                  <a:pt x="13890" y="21600"/>
                </a:moveTo>
                <a:lnTo>
                  <a:pt x="18510" y="21600"/>
                </a:lnTo>
                <a:lnTo>
                  <a:pt x="21600" y="12945"/>
                </a:lnTo>
                <a:lnTo>
                  <a:pt x="21600" y="0"/>
                </a:lnTo>
                <a:lnTo>
                  <a:pt x="12358" y="0"/>
                </a:lnTo>
                <a:lnTo>
                  <a:pt x="12358" y="12945"/>
                </a:lnTo>
                <a:lnTo>
                  <a:pt x="16979" y="12945"/>
                </a:lnTo>
                <a:lnTo>
                  <a:pt x="13890" y="2160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00" name="Google Shape;900;p60"/>
          <p:cNvSpPr/>
          <p:nvPr/>
        </p:nvSpPr>
        <p:spPr>
          <a:xfrm>
            <a:off x="1809379" y="2731667"/>
            <a:ext cx="333666" cy="33237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81" y="0"/>
                </a:moveTo>
                <a:cubicBezTo>
                  <a:pt x="4834" y="0"/>
                  <a:pt x="0" y="4847"/>
                  <a:pt x="0" y="10810"/>
                </a:cubicBezTo>
                <a:cubicBezTo>
                  <a:pt x="0" y="16791"/>
                  <a:pt x="4834" y="21600"/>
                  <a:pt x="10781" y="21600"/>
                </a:cubicBezTo>
                <a:cubicBezTo>
                  <a:pt x="16728" y="21600"/>
                  <a:pt x="21600" y="16772"/>
                  <a:pt x="21600" y="10810"/>
                </a:cubicBezTo>
                <a:cubicBezTo>
                  <a:pt x="21562" y="4828"/>
                  <a:pt x="16728" y="0"/>
                  <a:pt x="10781" y="0"/>
                </a:cubicBezTo>
                <a:close/>
                <a:moveTo>
                  <a:pt x="10781" y="19484"/>
                </a:moveTo>
                <a:cubicBezTo>
                  <a:pt x="6023" y="19484"/>
                  <a:pt x="2168" y="15637"/>
                  <a:pt x="2168" y="10848"/>
                </a:cubicBezTo>
                <a:cubicBezTo>
                  <a:pt x="2168" y="6078"/>
                  <a:pt x="6023" y="2231"/>
                  <a:pt x="10781" y="2231"/>
                </a:cubicBezTo>
                <a:cubicBezTo>
                  <a:pt x="15538" y="2231"/>
                  <a:pt x="19394" y="6078"/>
                  <a:pt x="19394" y="10848"/>
                </a:cubicBezTo>
                <a:cubicBezTo>
                  <a:pt x="19394" y="15580"/>
                  <a:pt x="15538" y="19484"/>
                  <a:pt x="10781" y="19484"/>
                </a:cubicBezTo>
                <a:close/>
                <a:moveTo>
                  <a:pt x="14579" y="9713"/>
                </a:moveTo>
                <a:cubicBezTo>
                  <a:pt x="15500" y="9713"/>
                  <a:pt x="16190" y="9002"/>
                  <a:pt x="16190" y="8078"/>
                </a:cubicBezTo>
                <a:cubicBezTo>
                  <a:pt x="16190" y="7155"/>
                  <a:pt x="15500" y="6463"/>
                  <a:pt x="14579" y="6463"/>
                </a:cubicBezTo>
                <a:cubicBezTo>
                  <a:pt x="13658" y="6463"/>
                  <a:pt x="12948" y="7155"/>
                  <a:pt x="12948" y="8078"/>
                </a:cubicBezTo>
                <a:cubicBezTo>
                  <a:pt x="12948" y="9002"/>
                  <a:pt x="13658" y="9713"/>
                  <a:pt x="14579" y="9713"/>
                </a:cubicBezTo>
                <a:close/>
                <a:moveTo>
                  <a:pt x="7002" y="9713"/>
                </a:moveTo>
                <a:cubicBezTo>
                  <a:pt x="7903" y="9713"/>
                  <a:pt x="8613" y="9002"/>
                  <a:pt x="8613" y="8078"/>
                </a:cubicBezTo>
                <a:cubicBezTo>
                  <a:pt x="8613" y="7155"/>
                  <a:pt x="7903" y="6463"/>
                  <a:pt x="7002" y="6463"/>
                </a:cubicBezTo>
                <a:cubicBezTo>
                  <a:pt x="6081" y="6463"/>
                  <a:pt x="5371" y="7155"/>
                  <a:pt x="5371" y="8078"/>
                </a:cubicBezTo>
                <a:cubicBezTo>
                  <a:pt x="5371" y="9002"/>
                  <a:pt x="6081" y="9713"/>
                  <a:pt x="7002" y="9713"/>
                </a:cubicBezTo>
                <a:close/>
                <a:moveTo>
                  <a:pt x="10781" y="16772"/>
                </a:moveTo>
                <a:cubicBezTo>
                  <a:pt x="13275" y="16772"/>
                  <a:pt x="15442" y="15195"/>
                  <a:pt x="16306" y="12964"/>
                </a:cubicBezTo>
                <a:lnTo>
                  <a:pt x="5256" y="12964"/>
                </a:lnTo>
                <a:cubicBezTo>
                  <a:pt x="6119" y="15195"/>
                  <a:pt x="8229" y="16772"/>
                  <a:pt x="10781" y="16772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01" name="Google Shape;901;p60"/>
          <p:cNvSpPr/>
          <p:nvPr/>
        </p:nvSpPr>
        <p:spPr>
          <a:xfrm>
            <a:off x="1808075" y="3512686"/>
            <a:ext cx="333666" cy="1679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3" y="10743"/>
                </a:moveTo>
                <a:cubicBezTo>
                  <a:pt x="2053" y="7086"/>
                  <a:pt x="3568" y="4076"/>
                  <a:pt x="5410" y="4076"/>
                </a:cubicBezTo>
                <a:lnTo>
                  <a:pt x="9745" y="4076"/>
                </a:lnTo>
                <a:lnTo>
                  <a:pt x="9745" y="0"/>
                </a:lnTo>
                <a:lnTo>
                  <a:pt x="5410" y="0"/>
                </a:lnTo>
                <a:cubicBezTo>
                  <a:pt x="2436" y="0"/>
                  <a:pt x="0" y="4838"/>
                  <a:pt x="0" y="10743"/>
                </a:cubicBezTo>
                <a:cubicBezTo>
                  <a:pt x="0" y="16648"/>
                  <a:pt x="2436" y="21486"/>
                  <a:pt x="5410" y="21486"/>
                </a:cubicBezTo>
                <a:lnTo>
                  <a:pt x="9745" y="21486"/>
                </a:lnTo>
                <a:lnTo>
                  <a:pt x="9745" y="17410"/>
                </a:lnTo>
                <a:lnTo>
                  <a:pt x="5410" y="17410"/>
                </a:lnTo>
                <a:cubicBezTo>
                  <a:pt x="3568" y="17410"/>
                  <a:pt x="2053" y="14400"/>
                  <a:pt x="2053" y="10743"/>
                </a:cubicBezTo>
                <a:close/>
                <a:moveTo>
                  <a:pt x="6484" y="12914"/>
                </a:moveTo>
                <a:lnTo>
                  <a:pt x="15097" y="12914"/>
                </a:lnTo>
                <a:lnTo>
                  <a:pt x="15097" y="8610"/>
                </a:lnTo>
                <a:lnTo>
                  <a:pt x="6484" y="8610"/>
                </a:lnTo>
                <a:lnTo>
                  <a:pt x="6484" y="12914"/>
                </a:lnTo>
                <a:close/>
                <a:moveTo>
                  <a:pt x="16171" y="114"/>
                </a:moveTo>
                <a:lnTo>
                  <a:pt x="11855" y="114"/>
                </a:lnTo>
                <a:lnTo>
                  <a:pt x="11855" y="4190"/>
                </a:lnTo>
                <a:lnTo>
                  <a:pt x="16171" y="4190"/>
                </a:lnTo>
                <a:cubicBezTo>
                  <a:pt x="18013" y="4190"/>
                  <a:pt x="19528" y="7200"/>
                  <a:pt x="19528" y="10857"/>
                </a:cubicBezTo>
                <a:cubicBezTo>
                  <a:pt x="19528" y="14514"/>
                  <a:pt x="18013" y="17524"/>
                  <a:pt x="16171" y="17524"/>
                </a:cubicBezTo>
                <a:lnTo>
                  <a:pt x="11855" y="17524"/>
                </a:lnTo>
                <a:lnTo>
                  <a:pt x="11855" y="21600"/>
                </a:lnTo>
                <a:lnTo>
                  <a:pt x="16171" y="21600"/>
                </a:lnTo>
                <a:cubicBezTo>
                  <a:pt x="19164" y="21600"/>
                  <a:pt x="21600" y="16762"/>
                  <a:pt x="21600" y="10857"/>
                </a:cubicBezTo>
                <a:cubicBezTo>
                  <a:pt x="21600" y="4952"/>
                  <a:pt x="19164" y="114"/>
                  <a:pt x="16171" y="114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02" name="Google Shape;902;p60"/>
          <p:cNvSpPr/>
          <p:nvPr/>
        </p:nvSpPr>
        <p:spPr>
          <a:xfrm>
            <a:off x="2648508" y="1628892"/>
            <a:ext cx="340416" cy="2253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7461" y="8142"/>
                </a:moveTo>
                <a:cubicBezTo>
                  <a:pt x="16821" y="3534"/>
                  <a:pt x="14111" y="0"/>
                  <a:pt x="10819" y="0"/>
                </a:cubicBezTo>
                <a:cubicBezTo>
                  <a:pt x="8222" y="0"/>
                  <a:pt x="5946" y="2234"/>
                  <a:pt x="4836" y="5428"/>
                </a:cubicBezTo>
                <a:cubicBezTo>
                  <a:pt x="2126" y="5824"/>
                  <a:pt x="0" y="9358"/>
                  <a:pt x="0" y="13486"/>
                </a:cubicBezTo>
                <a:cubicBezTo>
                  <a:pt x="0" y="17925"/>
                  <a:pt x="2446" y="21600"/>
                  <a:pt x="5419" y="21600"/>
                </a:cubicBezTo>
                <a:lnTo>
                  <a:pt x="17084" y="21600"/>
                </a:lnTo>
                <a:cubicBezTo>
                  <a:pt x="19587" y="21600"/>
                  <a:pt x="21600" y="18575"/>
                  <a:pt x="21600" y="14843"/>
                </a:cubicBezTo>
                <a:cubicBezTo>
                  <a:pt x="21600" y="11337"/>
                  <a:pt x="19794" y="8397"/>
                  <a:pt x="17461" y="8142"/>
                </a:cubicBez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03" name="Google Shape;903;p60"/>
          <p:cNvSpPr/>
          <p:nvPr/>
        </p:nvSpPr>
        <p:spPr>
          <a:xfrm>
            <a:off x="2677220" y="2250161"/>
            <a:ext cx="282906" cy="2268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8654" y="0"/>
                </a:moveTo>
                <a:lnTo>
                  <a:pt x="2169" y="0"/>
                </a:lnTo>
                <a:cubicBezTo>
                  <a:pt x="949" y="0"/>
                  <a:pt x="0" y="1186"/>
                  <a:pt x="0" y="2711"/>
                </a:cubicBezTo>
                <a:lnTo>
                  <a:pt x="0" y="18889"/>
                </a:lnTo>
                <a:cubicBezTo>
                  <a:pt x="0" y="20386"/>
                  <a:pt x="949" y="21600"/>
                  <a:pt x="2169" y="21600"/>
                </a:cubicBezTo>
                <a:lnTo>
                  <a:pt x="19431" y="21600"/>
                </a:lnTo>
                <a:cubicBezTo>
                  <a:pt x="20651" y="21600"/>
                  <a:pt x="21600" y="20386"/>
                  <a:pt x="21600" y="18889"/>
                </a:cubicBezTo>
                <a:lnTo>
                  <a:pt x="21600" y="5421"/>
                </a:lnTo>
                <a:cubicBezTo>
                  <a:pt x="21600" y="3896"/>
                  <a:pt x="20651" y="2711"/>
                  <a:pt x="19431" y="2711"/>
                </a:cubicBezTo>
                <a:lnTo>
                  <a:pt x="10777" y="2711"/>
                </a:lnTo>
                <a:lnTo>
                  <a:pt x="8654" y="0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04" name="Google Shape;904;p60"/>
          <p:cNvSpPr/>
          <p:nvPr/>
        </p:nvSpPr>
        <p:spPr>
          <a:xfrm>
            <a:off x="2732426" y="2769409"/>
            <a:ext cx="216378" cy="2946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56" y="13641"/>
                </a:moveTo>
                <a:cubicBezTo>
                  <a:pt x="13356" y="13641"/>
                  <a:pt x="15365" y="12123"/>
                  <a:pt x="15365" y="10214"/>
                </a:cubicBezTo>
                <a:lnTo>
                  <a:pt x="15365" y="3427"/>
                </a:lnTo>
                <a:cubicBezTo>
                  <a:pt x="15365" y="1540"/>
                  <a:pt x="13267" y="0"/>
                  <a:pt x="10697" y="0"/>
                </a:cubicBezTo>
                <a:cubicBezTo>
                  <a:pt x="8096" y="0"/>
                  <a:pt x="6028" y="1540"/>
                  <a:pt x="6028" y="3427"/>
                </a:cubicBezTo>
                <a:lnTo>
                  <a:pt x="6028" y="10214"/>
                </a:lnTo>
                <a:cubicBezTo>
                  <a:pt x="6087" y="12123"/>
                  <a:pt x="8185" y="13641"/>
                  <a:pt x="10756" y="13641"/>
                </a:cubicBezTo>
                <a:close/>
                <a:moveTo>
                  <a:pt x="18941" y="10280"/>
                </a:moveTo>
                <a:cubicBezTo>
                  <a:pt x="18941" y="13706"/>
                  <a:pt x="14981" y="16027"/>
                  <a:pt x="10756" y="16027"/>
                </a:cubicBezTo>
                <a:cubicBezTo>
                  <a:pt x="6501" y="16027"/>
                  <a:pt x="2600" y="13641"/>
                  <a:pt x="2600" y="10280"/>
                </a:cubicBezTo>
                <a:lnTo>
                  <a:pt x="0" y="10280"/>
                </a:lnTo>
                <a:cubicBezTo>
                  <a:pt x="0" y="14140"/>
                  <a:pt x="4166" y="17328"/>
                  <a:pt x="9278" y="17870"/>
                </a:cubicBezTo>
                <a:lnTo>
                  <a:pt x="9278" y="21600"/>
                </a:lnTo>
                <a:lnTo>
                  <a:pt x="12351" y="21600"/>
                </a:lnTo>
                <a:lnTo>
                  <a:pt x="12351" y="17870"/>
                </a:lnTo>
                <a:cubicBezTo>
                  <a:pt x="17434" y="17328"/>
                  <a:pt x="21600" y="14140"/>
                  <a:pt x="21600" y="10280"/>
                </a:cubicBezTo>
                <a:lnTo>
                  <a:pt x="18941" y="1028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05" name="Google Shape;905;p60"/>
          <p:cNvSpPr/>
          <p:nvPr/>
        </p:nvSpPr>
        <p:spPr>
          <a:xfrm>
            <a:off x="2684139" y="3432987"/>
            <a:ext cx="308934" cy="24769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7400" y="0"/>
                </a:moveTo>
                <a:lnTo>
                  <a:pt x="19552" y="5406"/>
                </a:lnTo>
                <a:lnTo>
                  <a:pt x="16283" y="5406"/>
                </a:lnTo>
                <a:lnTo>
                  <a:pt x="14131" y="0"/>
                </a:lnTo>
                <a:lnTo>
                  <a:pt x="11959" y="0"/>
                </a:lnTo>
                <a:lnTo>
                  <a:pt x="14131" y="5406"/>
                </a:lnTo>
                <a:lnTo>
                  <a:pt x="10862" y="5406"/>
                </a:lnTo>
                <a:lnTo>
                  <a:pt x="8690" y="0"/>
                </a:lnTo>
                <a:lnTo>
                  <a:pt x="6538" y="0"/>
                </a:lnTo>
                <a:lnTo>
                  <a:pt x="8690" y="5406"/>
                </a:lnTo>
                <a:lnTo>
                  <a:pt x="5421" y="5406"/>
                </a:lnTo>
                <a:lnTo>
                  <a:pt x="3269" y="0"/>
                </a:lnTo>
                <a:lnTo>
                  <a:pt x="2152" y="0"/>
                </a:lnTo>
                <a:cubicBezTo>
                  <a:pt x="993" y="0"/>
                  <a:pt x="0" y="1242"/>
                  <a:pt x="0" y="2716"/>
                </a:cubicBezTo>
                <a:lnTo>
                  <a:pt x="0" y="18910"/>
                </a:lnTo>
                <a:cubicBezTo>
                  <a:pt x="0" y="20384"/>
                  <a:pt x="993" y="21600"/>
                  <a:pt x="2152" y="21600"/>
                </a:cubicBezTo>
                <a:lnTo>
                  <a:pt x="19428" y="21600"/>
                </a:lnTo>
                <a:cubicBezTo>
                  <a:pt x="20607" y="21600"/>
                  <a:pt x="21600" y="20384"/>
                  <a:pt x="21600" y="18910"/>
                </a:cubicBezTo>
                <a:lnTo>
                  <a:pt x="21600" y="0"/>
                </a:lnTo>
                <a:lnTo>
                  <a:pt x="17400" y="0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06" name="Google Shape;906;p60"/>
          <p:cNvSpPr/>
          <p:nvPr/>
        </p:nvSpPr>
        <p:spPr>
          <a:xfrm>
            <a:off x="3636413" y="1595912"/>
            <a:ext cx="144558" cy="258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6770"/>
                </a:moveTo>
                <a:lnTo>
                  <a:pt x="0" y="14904"/>
                </a:lnTo>
                <a:lnTo>
                  <a:pt x="9629" y="14904"/>
                </a:lnTo>
                <a:lnTo>
                  <a:pt x="21600" y="21600"/>
                </a:lnTo>
                <a:lnTo>
                  <a:pt x="21600" y="0"/>
                </a:lnTo>
                <a:lnTo>
                  <a:pt x="9629" y="6721"/>
                </a:lnTo>
                <a:lnTo>
                  <a:pt x="0" y="6721"/>
                </a:lnTo>
                <a:lnTo>
                  <a:pt x="0" y="6770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07" name="Google Shape;907;p60"/>
          <p:cNvSpPr/>
          <p:nvPr/>
        </p:nvSpPr>
        <p:spPr>
          <a:xfrm>
            <a:off x="3547671" y="2217548"/>
            <a:ext cx="323352" cy="2594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365" y="0"/>
                </a:moveTo>
                <a:lnTo>
                  <a:pt x="2116" y="0"/>
                </a:lnTo>
                <a:cubicBezTo>
                  <a:pt x="949" y="0"/>
                  <a:pt x="0" y="1185"/>
                  <a:pt x="0" y="2715"/>
                </a:cubicBezTo>
                <a:lnTo>
                  <a:pt x="0" y="18885"/>
                </a:lnTo>
                <a:cubicBezTo>
                  <a:pt x="0" y="20341"/>
                  <a:pt x="949" y="21600"/>
                  <a:pt x="2176" y="21600"/>
                </a:cubicBezTo>
                <a:lnTo>
                  <a:pt x="19424" y="21600"/>
                </a:lnTo>
                <a:cubicBezTo>
                  <a:pt x="20611" y="21600"/>
                  <a:pt x="21600" y="20415"/>
                  <a:pt x="21600" y="18885"/>
                </a:cubicBezTo>
                <a:lnTo>
                  <a:pt x="21600" y="2715"/>
                </a:lnTo>
                <a:cubicBezTo>
                  <a:pt x="21501" y="1259"/>
                  <a:pt x="20552" y="0"/>
                  <a:pt x="19365" y="0"/>
                </a:cubicBezTo>
                <a:close/>
                <a:moveTo>
                  <a:pt x="13965" y="18811"/>
                </a:moveTo>
                <a:lnTo>
                  <a:pt x="2116" y="18811"/>
                </a:lnTo>
                <a:lnTo>
                  <a:pt x="2116" y="13429"/>
                </a:lnTo>
                <a:lnTo>
                  <a:pt x="13965" y="13429"/>
                </a:lnTo>
                <a:lnTo>
                  <a:pt x="13965" y="18811"/>
                </a:lnTo>
                <a:close/>
                <a:moveTo>
                  <a:pt x="13965" y="12121"/>
                </a:moveTo>
                <a:lnTo>
                  <a:pt x="2116" y="12121"/>
                </a:lnTo>
                <a:lnTo>
                  <a:pt x="2116" y="6764"/>
                </a:lnTo>
                <a:lnTo>
                  <a:pt x="13965" y="6764"/>
                </a:lnTo>
                <a:lnTo>
                  <a:pt x="13965" y="12121"/>
                </a:lnTo>
                <a:close/>
                <a:moveTo>
                  <a:pt x="19365" y="18811"/>
                </a:moveTo>
                <a:lnTo>
                  <a:pt x="15073" y="18811"/>
                </a:lnTo>
                <a:lnTo>
                  <a:pt x="15073" y="6690"/>
                </a:lnTo>
                <a:lnTo>
                  <a:pt x="19365" y="6690"/>
                </a:lnTo>
                <a:lnTo>
                  <a:pt x="19365" y="18811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08" name="Google Shape;908;p60"/>
          <p:cNvSpPr/>
          <p:nvPr/>
        </p:nvSpPr>
        <p:spPr>
          <a:xfrm>
            <a:off x="3564637" y="2773257"/>
            <a:ext cx="290790" cy="2907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289" y="9392"/>
                </a:moveTo>
                <a:cubicBezTo>
                  <a:pt x="6027" y="12802"/>
                  <a:pt x="8820" y="15595"/>
                  <a:pt x="12230" y="17333"/>
                </a:cubicBezTo>
                <a:lnTo>
                  <a:pt x="14891" y="14649"/>
                </a:lnTo>
                <a:cubicBezTo>
                  <a:pt x="15199" y="14341"/>
                  <a:pt x="15705" y="14231"/>
                  <a:pt x="16145" y="14341"/>
                </a:cubicBezTo>
                <a:cubicBezTo>
                  <a:pt x="17509" y="14781"/>
                  <a:pt x="18938" y="15023"/>
                  <a:pt x="20412" y="15023"/>
                </a:cubicBezTo>
                <a:cubicBezTo>
                  <a:pt x="21094" y="15023"/>
                  <a:pt x="21600" y="15595"/>
                  <a:pt x="21600" y="16211"/>
                </a:cubicBezTo>
                <a:lnTo>
                  <a:pt x="21600" y="20434"/>
                </a:lnTo>
                <a:cubicBezTo>
                  <a:pt x="21600" y="21116"/>
                  <a:pt x="21050" y="21600"/>
                  <a:pt x="20412" y="21600"/>
                </a:cubicBezTo>
                <a:cubicBezTo>
                  <a:pt x="9128" y="21600"/>
                  <a:pt x="0" y="12494"/>
                  <a:pt x="0" y="1188"/>
                </a:cubicBezTo>
                <a:cubicBezTo>
                  <a:pt x="0" y="506"/>
                  <a:pt x="550" y="0"/>
                  <a:pt x="1166" y="0"/>
                </a:cubicBezTo>
                <a:lnTo>
                  <a:pt x="5389" y="0"/>
                </a:lnTo>
                <a:cubicBezTo>
                  <a:pt x="6071" y="0"/>
                  <a:pt x="6577" y="572"/>
                  <a:pt x="6577" y="1188"/>
                </a:cubicBezTo>
                <a:cubicBezTo>
                  <a:pt x="6577" y="2684"/>
                  <a:pt x="6819" y="4113"/>
                  <a:pt x="7259" y="5477"/>
                </a:cubicBezTo>
                <a:cubicBezTo>
                  <a:pt x="7391" y="5895"/>
                  <a:pt x="7325" y="6335"/>
                  <a:pt x="6951" y="6709"/>
                </a:cubicBezTo>
                <a:lnTo>
                  <a:pt x="4289" y="9392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09" name="Google Shape;909;p60"/>
          <p:cNvSpPr/>
          <p:nvPr/>
        </p:nvSpPr>
        <p:spPr>
          <a:xfrm>
            <a:off x="3567641" y="3356219"/>
            <a:ext cx="323914" cy="324486"/>
          </a:xfrm>
          <a:custGeom>
            <a:avLst/>
            <a:gdLst/>
            <a:ahLst/>
            <a:cxnLst/>
            <a:rect l="l" t="t" r="r" b="b"/>
            <a:pathLst>
              <a:path w="21544" h="21600" extrusionOk="0">
                <a:moveTo>
                  <a:pt x="19410" y="0"/>
                </a:moveTo>
                <a:lnTo>
                  <a:pt x="2170" y="0"/>
                </a:lnTo>
                <a:cubicBezTo>
                  <a:pt x="986" y="0"/>
                  <a:pt x="0" y="947"/>
                  <a:pt x="0" y="2170"/>
                </a:cubicBezTo>
                <a:lnTo>
                  <a:pt x="0" y="21600"/>
                </a:lnTo>
                <a:lnTo>
                  <a:pt x="4281" y="17319"/>
                </a:lnTo>
                <a:lnTo>
                  <a:pt x="19371" y="17319"/>
                </a:lnTo>
                <a:cubicBezTo>
                  <a:pt x="20535" y="17319"/>
                  <a:pt x="21541" y="16373"/>
                  <a:pt x="21541" y="15150"/>
                </a:cubicBezTo>
                <a:lnTo>
                  <a:pt x="21541" y="2229"/>
                </a:lnTo>
                <a:cubicBezTo>
                  <a:pt x="21600" y="947"/>
                  <a:pt x="20653" y="0"/>
                  <a:pt x="19410" y="0"/>
                </a:cubicBezTo>
                <a:close/>
                <a:moveTo>
                  <a:pt x="4340" y="7516"/>
                </a:moveTo>
                <a:lnTo>
                  <a:pt x="17241" y="7516"/>
                </a:lnTo>
                <a:lnTo>
                  <a:pt x="17241" y="9685"/>
                </a:lnTo>
                <a:lnTo>
                  <a:pt x="4340" y="9685"/>
                </a:lnTo>
                <a:lnTo>
                  <a:pt x="4340" y="7516"/>
                </a:lnTo>
                <a:close/>
                <a:moveTo>
                  <a:pt x="12960" y="12921"/>
                </a:moveTo>
                <a:lnTo>
                  <a:pt x="4340" y="12921"/>
                </a:lnTo>
                <a:lnTo>
                  <a:pt x="4340" y="10751"/>
                </a:lnTo>
                <a:lnTo>
                  <a:pt x="12960" y="10751"/>
                </a:lnTo>
                <a:lnTo>
                  <a:pt x="12960" y="12921"/>
                </a:lnTo>
                <a:close/>
                <a:moveTo>
                  <a:pt x="17300" y="6470"/>
                </a:moveTo>
                <a:lnTo>
                  <a:pt x="4399" y="6470"/>
                </a:lnTo>
                <a:lnTo>
                  <a:pt x="4399" y="4300"/>
                </a:lnTo>
                <a:lnTo>
                  <a:pt x="17300" y="4300"/>
                </a:lnTo>
                <a:lnTo>
                  <a:pt x="17300" y="647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10" name="Google Shape;910;p60"/>
          <p:cNvSpPr/>
          <p:nvPr/>
        </p:nvSpPr>
        <p:spPr>
          <a:xfrm>
            <a:off x="4372447" y="1660222"/>
            <a:ext cx="354726" cy="19402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449" y="7200"/>
                </a:moveTo>
                <a:cubicBezTo>
                  <a:pt x="10638" y="3006"/>
                  <a:pt x="8438" y="0"/>
                  <a:pt x="5896" y="0"/>
                </a:cubicBezTo>
                <a:cubicBezTo>
                  <a:pt x="2650" y="0"/>
                  <a:pt x="0" y="4855"/>
                  <a:pt x="0" y="10833"/>
                </a:cubicBezTo>
                <a:cubicBezTo>
                  <a:pt x="0" y="16778"/>
                  <a:pt x="2650" y="21600"/>
                  <a:pt x="5896" y="21600"/>
                </a:cubicBezTo>
                <a:cubicBezTo>
                  <a:pt x="8492" y="21600"/>
                  <a:pt x="10692" y="18661"/>
                  <a:pt x="11449" y="14466"/>
                </a:cubicBezTo>
                <a:lnTo>
                  <a:pt x="15704" y="14466"/>
                </a:lnTo>
                <a:lnTo>
                  <a:pt x="15704" y="21600"/>
                </a:lnTo>
                <a:lnTo>
                  <a:pt x="19617" y="21600"/>
                </a:lnTo>
                <a:lnTo>
                  <a:pt x="19617" y="14466"/>
                </a:lnTo>
                <a:lnTo>
                  <a:pt x="21600" y="14466"/>
                </a:lnTo>
                <a:lnTo>
                  <a:pt x="21600" y="7266"/>
                </a:lnTo>
                <a:lnTo>
                  <a:pt x="11449" y="7266"/>
                </a:lnTo>
                <a:lnTo>
                  <a:pt x="11449" y="7200"/>
                </a:lnTo>
                <a:close/>
                <a:moveTo>
                  <a:pt x="5842" y="14367"/>
                </a:moveTo>
                <a:cubicBezTo>
                  <a:pt x="4778" y="14367"/>
                  <a:pt x="3858" y="12782"/>
                  <a:pt x="3858" y="10734"/>
                </a:cubicBezTo>
                <a:cubicBezTo>
                  <a:pt x="3858" y="8785"/>
                  <a:pt x="4724" y="7101"/>
                  <a:pt x="5842" y="7101"/>
                </a:cubicBezTo>
                <a:cubicBezTo>
                  <a:pt x="6960" y="7101"/>
                  <a:pt x="7825" y="8686"/>
                  <a:pt x="7825" y="10734"/>
                </a:cubicBezTo>
                <a:cubicBezTo>
                  <a:pt x="7825" y="12782"/>
                  <a:pt x="6960" y="14367"/>
                  <a:pt x="5842" y="14367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11" name="Google Shape;911;p60"/>
          <p:cNvSpPr/>
          <p:nvPr/>
        </p:nvSpPr>
        <p:spPr>
          <a:xfrm>
            <a:off x="4407683" y="2196661"/>
            <a:ext cx="280513" cy="280314"/>
          </a:xfrm>
          <a:custGeom>
            <a:avLst/>
            <a:gdLst/>
            <a:ahLst/>
            <a:cxnLst/>
            <a:rect l="l" t="t" r="r" b="b"/>
            <a:pathLst>
              <a:path w="21520" h="21600" extrusionOk="0">
                <a:moveTo>
                  <a:pt x="21032" y="2651"/>
                </a:moveTo>
                <a:lnTo>
                  <a:pt x="19349" y="640"/>
                </a:lnTo>
                <a:cubicBezTo>
                  <a:pt x="19031" y="251"/>
                  <a:pt x="18531" y="0"/>
                  <a:pt x="18008" y="0"/>
                </a:cubicBezTo>
                <a:lnTo>
                  <a:pt x="3661" y="0"/>
                </a:lnTo>
                <a:cubicBezTo>
                  <a:pt x="3092" y="0"/>
                  <a:pt x="2637" y="251"/>
                  <a:pt x="2251" y="640"/>
                </a:cubicBezTo>
                <a:lnTo>
                  <a:pt x="591" y="2651"/>
                </a:lnTo>
                <a:cubicBezTo>
                  <a:pt x="250" y="3040"/>
                  <a:pt x="0" y="3611"/>
                  <a:pt x="0" y="4183"/>
                </a:cubicBezTo>
                <a:lnTo>
                  <a:pt x="0" y="19223"/>
                </a:lnTo>
                <a:cubicBezTo>
                  <a:pt x="0" y="20571"/>
                  <a:pt x="1091" y="21600"/>
                  <a:pt x="2387" y="21600"/>
                </a:cubicBezTo>
                <a:lnTo>
                  <a:pt x="19099" y="21600"/>
                </a:lnTo>
                <a:cubicBezTo>
                  <a:pt x="20440" y="21600"/>
                  <a:pt x="21486" y="20503"/>
                  <a:pt x="21486" y="19223"/>
                </a:cubicBezTo>
                <a:lnTo>
                  <a:pt x="21486" y="4183"/>
                </a:lnTo>
                <a:cubicBezTo>
                  <a:pt x="21600" y="3611"/>
                  <a:pt x="21418" y="3040"/>
                  <a:pt x="21032" y="2651"/>
                </a:cubicBezTo>
                <a:close/>
                <a:moveTo>
                  <a:pt x="10845" y="17417"/>
                </a:moveTo>
                <a:lnTo>
                  <a:pt x="4229" y="10766"/>
                </a:lnTo>
                <a:lnTo>
                  <a:pt x="8413" y="10766"/>
                </a:lnTo>
                <a:lnTo>
                  <a:pt x="8413" y="8389"/>
                </a:lnTo>
                <a:lnTo>
                  <a:pt x="13233" y="8389"/>
                </a:lnTo>
                <a:lnTo>
                  <a:pt x="13233" y="10766"/>
                </a:lnTo>
                <a:lnTo>
                  <a:pt x="17371" y="10766"/>
                </a:lnTo>
                <a:lnTo>
                  <a:pt x="10845" y="17417"/>
                </a:lnTo>
                <a:close/>
                <a:moveTo>
                  <a:pt x="2637" y="2377"/>
                </a:moveTo>
                <a:lnTo>
                  <a:pt x="3592" y="1166"/>
                </a:lnTo>
                <a:lnTo>
                  <a:pt x="17939" y="1166"/>
                </a:lnTo>
                <a:lnTo>
                  <a:pt x="19099" y="2377"/>
                </a:lnTo>
                <a:lnTo>
                  <a:pt x="2637" y="237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12" name="Google Shape;912;p60"/>
          <p:cNvSpPr/>
          <p:nvPr/>
        </p:nvSpPr>
        <p:spPr>
          <a:xfrm>
            <a:off x="4392021" y="2752370"/>
            <a:ext cx="311634" cy="31163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8271" y="6122"/>
                </a:moveTo>
                <a:cubicBezTo>
                  <a:pt x="8497" y="5589"/>
                  <a:pt x="8681" y="4955"/>
                  <a:pt x="8681" y="4320"/>
                </a:cubicBezTo>
                <a:cubicBezTo>
                  <a:pt x="8681" y="1965"/>
                  <a:pt x="6756" y="0"/>
                  <a:pt x="4340" y="0"/>
                </a:cubicBezTo>
                <a:cubicBezTo>
                  <a:pt x="1904" y="0"/>
                  <a:pt x="0" y="1904"/>
                  <a:pt x="0" y="4320"/>
                </a:cubicBezTo>
                <a:cubicBezTo>
                  <a:pt x="0" y="6756"/>
                  <a:pt x="1925" y="8660"/>
                  <a:pt x="4340" y="8660"/>
                </a:cubicBezTo>
                <a:cubicBezTo>
                  <a:pt x="4975" y="8660"/>
                  <a:pt x="5548" y="8538"/>
                  <a:pt x="6142" y="8251"/>
                </a:cubicBezTo>
                <a:lnTo>
                  <a:pt x="8681" y="10790"/>
                </a:lnTo>
                <a:lnTo>
                  <a:pt x="6142" y="13329"/>
                </a:lnTo>
                <a:cubicBezTo>
                  <a:pt x="5610" y="13103"/>
                  <a:pt x="4975" y="12940"/>
                  <a:pt x="4340" y="12940"/>
                </a:cubicBezTo>
                <a:cubicBezTo>
                  <a:pt x="1965" y="12940"/>
                  <a:pt x="0" y="14844"/>
                  <a:pt x="0" y="17260"/>
                </a:cubicBezTo>
                <a:cubicBezTo>
                  <a:pt x="0" y="19696"/>
                  <a:pt x="1904" y="21600"/>
                  <a:pt x="4340" y="21600"/>
                </a:cubicBezTo>
                <a:cubicBezTo>
                  <a:pt x="6756" y="21600"/>
                  <a:pt x="8681" y="19696"/>
                  <a:pt x="8681" y="17260"/>
                </a:cubicBezTo>
                <a:cubicBezTo>
                  <a:pt x="8681" y="16625"/>
                  <a:pt x="8558" y="16052"/>
                  <a:pt x="8271" y="15478"/>
                </a:cubicBezTo>
                <a:lnTo>
                  <a:pt x="10810" y="12940"/>
                </a:lnTo>
                <a:lnTo>
                  <a:pt x="18365" y="20494"/>
                </a:lnTo>
                <a:lnTo>
                  <a:pt x="21600" y="20494"/>
                </a:lnTo>
                <a:lnTo>
                  <a:pt x="21600" y="19409"/>
                </a:lnTo>
                <a:lnTo>
                  <a:pt x="8271" y="6122"/>
                </a:lnTo>
                <a:close/>
                <a:moveTo>
                  <a:pt x="4340" y="6511"/>
                </a:moveTo>
                <a:cubicBezTo>
                  <a:pt x="3133" y="6511"/>
                  <a:pt x="2211" y="5528"/>
                  <a:pt x="2211" y="4381"/>
                </a:cubicBezTo>
                <a:cubicBezTo>
                  <a:pt x="2211" y="3235"/>
                  <a:pt x="3194" y="2252"/>
                  <a:pt x="4340" y="2252"/>
                </a:cubicBezTo>
                <a:cubicBezTo>
                  <a:pt x="5548" y="2252"/>
                  <a:pt x="6470" y="3235"/>
                  <a:pt x="6470" y="4381"/>
                </a:cubicBezTo>
                <a:cubicBezTo>
                  <a:pt x="6470" y="5528"/>
                  <a:pt x="5548" y="6511"/>
                  <a:pt x="4340" y="6511"/>
                </a:cubicBezTo>
                <a:close/>
                <a:moveTo>
                  <a:pt x="4340" y="19471"/>
                </a:moveTo>
                <a:cubicBezTo>
                  <a:pt x="3133" y="19471"/>
                  <a:pt x="2211" y="18488"/>
                  <a:pt x="2211" y="17321"/>
                </a:cubicBezTo>
                <a:cubicBezTo>
                  <a:pt x="2211" y="16174"/>
                  <a:pt x="3194" y="15192"/>
                  <a:pt x="4340" y="15192"/>
                </a:cubicBezTo>
                <a:cubicBezTo>
                  <a:pt x="5548" y="15192"/>
                  <a:pt x="6470" y="16174"/>
                  <a:pt x="6470" y="17321"/>
                </a:cubicBezTo>
                <a:cubicBezTo>
                  <a:pt x="6470" y="18488"/>
                  <a:pt x="5548" y="19471"/>
                  <a:pt x="4340" y="19471"/>
                </a:cubicBezTo>
                <a:close/>
                <a:moveTo>
                  <a:pt x="10810" y="11384"/>
                </a:moveTo>
                <a:cubicBezTo>
                  <a:pt x="10524" y="11384"/>
                  <a:pt x="10298" y="11138"/>
                  <a:pt x="10298" y="10851"/>
                </a:cubicBezTo>
                <a:cubicBezTo>
                  <a:pt x="10298" y="10565"/>
                  <a:pt x="10524" y="10339"/>
                  <a:pt x="10810" y="10339"/>
                </a:cubicBezTo>
                <a:cubicBezTo>
                  <a:pt x="11097" y="10339"/>
                  <a:pt x="11343" y="10565"/>
                  <a:pt x="11343" y="10851"/>
                </a:cubicBezTo>
                <a:cubicBezTo>
                  <a:pt x="11343" y="11138"/>
                  <a:pt x="11097" y="11384"/>
                  <a:pt x="10810" y="11384"/>
                </a:cubicBezTo>
                <a:close/>
                <a:moveTo>
                  <a:pt x="18365" y="1147"/>
                </a:moveTo>
                <a:lnTo>
                  <a:pt x="11916" y="7616"/>
                </a:lnTo>
                <a:lnTo>
                  <a:pt x="14025" y="9746"/>
                </a:lnTo>
                <a:lnTo>
                  <a:pt x="21600" y="2191"/>
                </a:lnTo>
                <a:lnTo>
                  <a:pt x="21600" y="1085"/>
                </a:lnTo>
                <a:lnTo>
                  <a:pt x="18365" y="1085"/>
                </a:lnTo>
                <a:lnTo>
                  <a:pt x="18365" y="114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13" name="Google Shape;913;p60"/>
          <p:cNvSpPr/>
          <p:nvPr/>
        </p:nvSpPr>
        <p:spPr>
          <a:xfrm>
            <a:off x="4408988" y="3337713"/>
            <a:ext cx="279417" cy="342954"/>
          </a:xfrm>
          <a:custGeom>
            <a:avLst/>
            <a:gdLst/>
            <a:ahLst/>
            <a:cxnLst/>
            <a:rect l="l" t="t" r="r" b="b"/>
            <a:pathLst>
              <a:path w="21535" h="21600" extrusionOk="0">
                <a:moveTo>
                  <a:pt x="19228" y="1942"/>
                </a:moveTo>
                <a:lnTo>
                  <a:pt x="14210" y="1942"/>
                </a:lnTo>
                <a:cubicBezTo>
                  <a:pt x="13685" y="784"/>
                  <a:pt x="12431" y="0"/>
                  <a:pt x="10811" y="0"/>
                </a:cubicBezTo>
                <a:cubicBezTo>
                  <a:pt x="9260" y="0"/>
                  <a:pt x="7915" y="840"/>
                  <a:pt x="7413" y="1942"/>
                </a:cubicBezTo>
                <a:lnTo>
                  <a:pt x="2372" y="1942"/>
                </a:lnTo>
                <a:cubicBezTo>
                  <a:pt x="1026" y="1942"/>
                  <a:pt x="0" y="2838"/>
                  <a:pt x="0" y="3902"/>
                </a:cubicBezTo>
                <a:lnTo>
                  <a:pt x="0" y="19640"/>
                </a:lnTo>
                <a:cubicBezTo>
                  <a:pt x="0" y="20760"/>
                  <a:pt x="1095" y="21600"/>
                  <a:pt x="2372" y="21600"/>
                </a:cubicBezTo>
                <a:lnTo>
                  <a:pt x="19159" y="21600"/>
                </a:lnTo>
                <a:cubicBezTo>
                  <a:pt x="20505" y="21600"/>
                  <a:pt x="21532" y="20704"/>
                  <a:pt x="21532" y="19640"/>
                </a:cubicBezTo>
                <a:lnTo>
                  <a:pt x="21532" y="3902"/>
                </a:lnTo>
                <a:cubicBezTo>
                  <a:pt x="21600" y="2838"/>
                  <a:pt x="20505" y="1942"/>
                  <a:pt x="19228" y="1942"/>
                </a:cubicBezTo>
                <a:close/>
                <a:moveTo>
                  <a:pt x="10811" y="1942"/>
                </a:moveTo>
                <a:cubicBezTo>
                  <a:pt x="11450" y="1942"/>
                  <a:pt x="12043" y="2371"/>
                  <a:pt x="12043" y="2950"/>
                </a:cubicBezTo>
                <a:cubicBezTo>
                  <a:pt x="12043" y="3472"/>
                  <a:pt x="11518" y="3939"/>
                  <a:pt x="10811" y="3939"/>
                </a:cubicBezTo>
                <a:cubicBezTo>
                  <a:pt x="10173" y="3939"/>
                  <a:pt x="9603" y="3528"/>
                  <a:pt x="9603" y="2950"/>
                </a:cubicBezTo>
                <a:cubicBezTo>
                  <a:pt x="9603" y="2371"/>
                  <a:pt x="10173" y="1942"/>
                  <a:pt x="10811" y="1942"/>
                </a:cubicBezTo>
                <a:close/>
                <a:moveTo>
                  <a:pt x="2441" y="19640"/>
                </a:moveTo>
                <a:lnTo>
                  <a:pt x="2441" y="3902"/>
                </a:lnTo>
                <a:lnTo>
                  <a:pt x="4835" y="3902"/>
                </a:lnTo>
                <a:lnTo>
                  <a:pt x="4835" y="6852"/>
                </a:lnTo>
                <a:lnTo>
                  <a:pt x="16787" y="6852"/>
                </a:lnTo>
                <a:lnTo>
                  <a:pt x="16787" y="3902"/>
                </a:lnTo>
                <a:lnTo>
                  <a:pt x="19159" y="3902"/>
                </a:lnTo>
                <a:lnTo>
                  <a:pt x="19159" y="19640"/>
                </a:lnTo>
                <a:lnTo>
                  <a:pt x="2441" y="1964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14" name="Google Shape;914;p60"/>
          <p:cNvSpPr/>
          <p:nvPr/>
        </p:nvSpPr>
        <p:spPr>
          <a:xfrm>
            <a:off x="5210272" y="2140780"/>
            <a:ext cx="370278" cy="33620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647" y="0"/>
                </a:moveTo>
                <a:lnTo>
                  <a:pt x="1953" y="0"/>
                </a:lnTo>
                <a:cubicBezTo>
                  <a:pt x="881" y="0"/>
                  <a:pt x="0" y="971"/>
                  <a:pt x="0" y="2150"/>
                </a:cubicBezTo>
                <a:lnTo>
                  <a:pt x="0" y="15149"/>
                </a:lnTo>
                <a:cubicBezTo>
                  <a:pt x="0" y="16328"/>
                  <a:pt x="881" y="17299"/>
                  <a:pt x="1953" y="17299"/>
                </a:cubicBezTo>
                <a:lnTo>
                  <a:pt x="8830" y="17299"/>
                </a:lnTo>
                <a:lnTo>
                  <a:pt x="8830" y="19450"/>
                </a:lnTo>
                <a:lnTo>
                  <a:pt x="6877" y="19450"/>
                </a:lnTo>
                <a:lnTo>
                  <a:pt x="6877" y="21600"/>
                </a:lnTo>
                <a:lnTo>
                  <a:pt x="14723" y="21600"/>
                </a:lnTo>
                <a:lnTo>
                  <a:pt x="14723" y="19450"/>
                </a:lnTo>
                <a:lnTo>
                  <a:pt x="12787" y="19450"/>
                </a:lnTo>
                <a:lnTo>
                  <a:pt x="12787" y="17299"/>
                </a:lnTo>
                <a:lnTo>
                  <a:pt x="19647" y="17299"/>
                </a:lnTo>
                <a:cubicBezTo>
                  <a:pt x="20736" y="17299"/>
                  <a:pt x="21600" y="16328"/>
                  <a:pt x="21600" y="15149"/>
                </a:cubicBezTo>
                <a:lnTo>
                  <a:pt x="21600" y="2150"/>
                </a:lnTo>
                <a:cubicBezTo>
                  <a:pt x="21600" y="971"/>
                  <a:pt x="20736" y="0"/>
                  <a:pt x="19647" y="0"/>
                </a:cubicBezTo>
                <a:close/>
                <a:moveTo>
                  <a:pt x="1953" y="15149"/>
                </a:moveTo>
                <a:lnTo>
                  <a:pt x="1953" y="2150"/>
                </a:lnTo>
                <a:lnTo>
                  <a:pt x="19613" y="2150"/>
                </a:lnTo>
                <a:lnTo>
                  <a:pt x="19613" y="15149"/>
                </a:lnTo>
                <a:lnTo>
                  <a:pt x="1953" y="15149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15" name="Google Shape;915;p60"/>
          <p:cNvSpPr/>
          <p:nvPr/>
        </p:nvSpPr>
        <p:spPr>
          <a:xfrm>
            <a:off x="5245508" y="2744491"/>
            <a:ext cx="300998" cy="319518"/>
          </a:xfrm>
          <a:custGeom>
            <a:avLst/>
            <a:gdLst/>
            <a:ahLst/>
            <a:cxnLst/>
            <a:rect l="l" t="t" r="r" b="b"/>
            <a:pathLst>
              <a:path w="21496" h="21600" extrusionOk="0">
                <a:moveTo>
                  <a:pt x="10811" y="0"/>
                </a:moveTo>
                <a:cubicBezTo>
                  <a:pt x="4824" y="0"/>
                  <a:pt x="0" y="4588"/>
                  <a:pt x="0" y="10239"/>
                </a:cubicBezTo>
                <a:lnTo>
                  <a:pt x="0" y="18214"/>
                </a:lnTo>
                <a:cubicBezTo>
                  <a:pt x="0" y="20077"/>
                  <a:pt x="1608" y="21600"/>
                  <a:pt x="3575" y="21600"/>
                </a:cubicBezTo>
                <a:lnTo>
                  <a:pt x="7151" y="21600"/>
                </a:lnTo>
                <a:lnTo>
                  <a:pt x="7151" y="12503"/>
                </a:lnTo>
                <a:lnTo>
                  <a:pt x="2327" y="12503"/>
                </a:lnTo>
                <a:lnTo>
                  <a:pt x="2327" y="10239"/>
                </a:lnTo>
                <a:cubicBezTo>
                  <a:pt x="2327" y="5831"/>
                  <a:pt x="6093" y="2264"/>
                  <a:pt x="10747" y="2264"/>
                </a:cubicBezTo>
                <a:cubicBezTo>
                  <a:pt x="15401" y="2264"/>
                  <a:pt x="19167" y="5831"/>
                  <a:pt x="19167" y="10239"/>
                </a:cubicBezTo>
                <a:lnTo>
                  <a:pt x="19167" y="12503"/>
                </a:lnTo>
                <a:lnTo>
                  <a:pt x="14322" y="12503"/>
                </a:lnTo>
                <a:lnTo>
                  <a:pt x="14322" y="21600"/>
                </a:lnTo>
                <a:lnTo>
                  <a:pt x="17898" y="21600"/>
                </a:lnTo>
                <a:cubicBezTo>
                  <a:pt x="19886" y="21600"/>
                  <a:pt x="21494" y="20077"/>
                  <a:pt x="21494" y="18214"/>
                </a:cubicBezTo>
                <a:lnTo>
                  <a:pt x="21494" y="10239"/>
                </a:lnTo>
                <a:cubicBezTo>
                  <a:pt x="21600" y="4588"/>
                  <a:pt x="16776" y="0"/>
                  <a:pt x="10811" y="0"/>
                </a:cubicBez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16" name="Google Shape;916;p60"/>
          <p:cNvSpPr/>
          <p:nvPr/>
        </p:nvSpPr>
        <p:spPr>
          <a:xfrm>
            <a:off x="5228542" y="3446178"/>
            <a:ext cx="336204" cy="23452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450" y="0"/>
                </a:moveTo>
                <a:lnTo>
                  <a:pt x="2150" y="0"/>
                </a:lnTo>
                <a:cubicBezTo>
                  <a:pt x="971" y="0"/>
                  <a:pt x="0" y="1389"/>
                  <a:pt x="0" y="3078"/>
                </a:cubicBezTo>
                <a:lnTo>
                  <a:pt x="0" y="18522"/>
                </a:lnTo>
                <a:cubicBezTo>
                  <a:pt x="0" y="20211"/>
                  <a:pt x="971" y="21600"/>
                  <a:pt x="2150" y="21600"/>
                </a:cubicBezTo>
                <a:lnTo>
                  <a:pt x="19450" y="21600"/>
                </a:lnTo>
                <a:cubicBezTo>
                  <a:pt x="20629" y="21600"/>
                  <a:pt x="21600" y="20211"/>
                  <a:pt x="21600" y="18522"/>
                </a:cubicBezTo>
                <a:lnTo>
                  <a:pt x="21600" y="3078"/>
                </a:lnTo>
                <a:cubicBezTo>
                  <a:pt x="21600" y="1389"/>
                  <a:pt x="20629" y="0"/>
                  <a:pt x="19450" y="0"/>
                </a:cubicBezTo>
                <a:close/>
                <a:moveTo>
                  <a:pt x="9668" y="4603"/>
                </a:moveTo>
                <a:lnTo>
                  <a:pt x="11818" y="4603"/>
                </a:lnTo>
                <a:lnTo>
                  <a:pt x="11818" y="7681"/>
                </a:lnTo>
                <a:lnTo>
                  <a:pt x="9668" y="7681"/>
                </a:lnTo>
                <a:lnTo>
                  <a:pt x="9668" y="4603"/>
                </a:lnTo>
                <a:close/>
                <a:moveTo>
                  <a:pt x="9668" y="9234"/>
                </a:moveTo>
                <a:lnTo>
                  <a:pt x="11818" y="9234"/>
                </a:lnTo>
                <a:lnTo>
                  <a:pt x="11818" y="12312"/>
                </a:lnTo>
                <a:lnTo>
                  <a:pt x="9668" y="12312"/>
                </a:lnTo>
                <a:lnTo>
                  <a:pt x="9668" y="9234"/>
                </a:lnTo>
                <a:close/>
                <a:moveTo>
                  <a:pt x="6451" y="4603"/>
                </a:moveTo>
                <a:lnTo>
                  <a:pt x="8602" y="4603"/>
                </a:lnTo>
                <a:lnTo>
                  <a:pt x="8602" y="7681"/>
                </a:lnTo>
                <a:lnTo>
                  <a:pt x="6451" y="7681"/>
                </a:lnTo>
                <a:lnTo>
                  <a:pt x="6451" y="4603"/>
                </a:lnTo>
                <a:close/>
                <a:moveTo>
                  <a:pt x="6451" y="9234"/>
                </a:moveTo>
                <a:lnTo>
                  <a:pt x="8602" y="9234"/>
                </a:lnTo>
                <a:lnTo>
                  <a:pt x="8602" y="12312"/>
                </a:lnTo>
                <a:lnTo>
                  <a:pt x="6451" y="12312"/>
                </a:lnTo>
                <a:lnTo>
                  <a:pt x="6451" y="9234"/>
                </a:lnTo>
                <a:close/>
                <a:moveTo>
                  <a:pt x="5386" y="12393"/>
                </a:moveTo>
                <a:lnTo>
                  <a:pt x="3235" y="12393"/>
                </a:lnTo>
                <a:lnTo>
                  <a:pt x="3235" y="9316"/>
                </a:lnTo>
                <a:lnTo>
                  <a:pt x="5386" y="9316"/>
                </a:lnTo>
                <a:lnTo>
                  <a:pt x="5386" y="12393"/>
                </a:lnTo>
                <a:close/>
                <a:moveTo>
                  <a:pt x="5386" y="7681"/>
                </a:moveTo>
                <a:lnTo>
                  <a:pt x="3235" y="7681"/>
                </a:lnTo>
                <a:lnTo>
                  <a:pt x="3235" y="4603"/>
                </a:lnTo>
                <a:lnTo>
                  <a:pt x="5386" y="4603"/>
                </a:lnTo>
                <a:lnTo>
                  <a:pt x="5386" y="7681"/>
                </a:lnTo>
                <a:close/>
                <a:moveTo>
                  <a:pt x="15091" y="18522"/>
                </a:moveTo>
                <a:lnTo>
                  <a:pt x="6451" y="18522"/>
                </a:lnTo>
                <a:lnTo>
                  <a:pt x="6451" y="15444"/>
                </a:lnTo>
                <a:lnTo>
                  <a:pt x="15091" y="15444"/>
                </a:lnTo>
                <a:lnTo>
                  <a:pt x="15091" y="18522"/>
                </a:lnTo>
                <a:close/>
                <a:moveTo>
                  <a:pt x="15091" y="12393"/>
                </a:moveTo>
                <a:lnTo>
                  <a:pt x="12960" y="12393"/>
                </a:lnTo>
                <a:lnTo>
                  <a:pt x="12960" y="9316"/>
                </a:lnTo>
                <a:lnTo>
                  <a:pt x="15091" y="9316"/>
                </a:lnTo>
                <a:lnTo>
                  <a:pt x="15091" y="12393"/>
                </a:lnTo>
                <a:close/>
                <a:moveTo>
                  <a:pt x="15091" y="7681"/>
                </a:moveTo>
                <a:lnTo>
                  <a:pt x="12960" y="7681"/>
                </a:lnTo>
                <a:lnTo>
                  <a:pt x="12960" y="4603"/>
                </a:lnTo>
                <a:lnTo>
                  <a:pt x="15091" y="4603"/>
                </a:lnTo>
                <a:lnTo>
                  <a:pt x="15091" y="7681"/>
                </a:lnTo>
                <a:close/>
                <a:moveTo>
                  <a:pt x="18384" y="12393"/>
                </a:moveTo>
                <a:lnTo>
                  <a:pt x="16233" y="12393"/>
                </a:lnTo>
                <a:lnTo>
                  <a:pt x="16233" y="9316"/>
                </a:lnTo>
                <a:lnTo>
                  <a:pt x="18384" y="9316"/>
                </a:lnTo>
                <a:lnTo>
                  <a:pt x="18384" y="12393"/>
                </a:lnTo>
                <a:close/>
                <a:moveTo>
                  <a:pt x="18384" y="7681"/>
                </a:moveTo>
                <a:lnTo>
                  <a:pt x="16233" y="7681"/>
                </a:lnTo>
                <a:lnTo>
                  <a:pt x="16233" y="4603"/>
                </a:lnTo>
                <a:lnTo>
                  <a:pt x="18384" y="4603"/>
                </a:lnTo>
                <a:lnTo>
                  <a:pt x="18384" y="7681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17" name="Google Shape;917;p60"/>
          <p:cNvSpPr/>
          <p:nvPr/>
        </p:nvSpPr>
        <p:spPr>
          <a:xfrm>
            <a:off x="6159025" y="1496975"/>
            <a:ext cx="238572" cy="35726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800"/>
                </a:moveTo>
                <a:cubicBezTo>
                  <a:pt x="21600" y="8525"/>
                  <a:pt x="19990" y="6466"/>
                  <a:pt x="17495" y="5140"/>
                </a:cubicBezTo>
                <a:lnTo>
                  <a:pt x="16207" y="0"/>
                </a:lnTo>
                <a:lnTo>
                  <a:pt x="5393" y="0"/>
                </a:lnTo>
                <a:lnTo>
                  <a:pt x="4105" y="5140"/>
                </a:lnTo>
                <a:cubicBezTo>
                  <a:pt x="1610" y="6466"/>
                  <a:pt x="0" y="8490"/>
                  <a:pt x="0" y="10800"/>
                </a:cubicBezTo>
                <a:cubicBezTo>
                  <a:pt x="0" y="13075"/>
                  <a:pt x="1610" y="15152"/>
                  <a:pt x="4105" y="16478"/>
                </a:cubicBezTo>
                <a:lnTo>
                  <a:pt x="5393" y="21600"/>
                </a:lnTo>
                <a:lnTo>
                  <a:pt x="16207" y="21600"/>
                </a:lnTo>
                <a:lnTo>
                  <a:pt x="17495" y="16478"/>
                </a:lnTo>
                <a:cubicBezTo>
                  <a:pt x="19990" y="15099"/>
                  <a:pt x="21600" y="13075"/>
                  <a:pt x="21600" y="10800"/>
                </a:cubicBezTo>
                <a:close/>
                <a:moveTo>
                  <a:pt x="2737" y="10800"/>
                </a:moveTo>
                <a:cubicBezTo>
                  <a:pt x="2737" y="7827"/>
                  <a:pt x="6359" y="5409"/>
                  <a:pt x="10840" y="5409"/>
                </a:cubicBezTo>
                <a:cubicBezTo>
                  <a:pt x="15294" y="5409"/>
                  <a:pt x="18944" y="7809"/>
                  <a:pt x="18944" y="10800"/>
                </a:cubicBezTo>
                <a:cubicBezTo>
                  <a:pt x="18944" y="13773"/>
                  <a:pt x="15294" y="16209"/>
                  <a:pt x="10840" y="16209"/>
                </a:cubicBezTo>
                <a:cubicBezTo>
                  <a:pt x="6306" y="16209"/>
                  <a:pt x="2737" y="13791"/>
                  <a:pt x="2737" y="1080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18" name="Google Shape;918;p60"/>
          <p:cNvSpPr/>
          <p:nvPr/>
        </p:nvSpPr>
        <p:spPr>
          <a:xfrm>
            <a:off x="6168159" y="2213700"/>
            <a:ext cx="231930" cy="26330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3510" y="2551"/>
                </a:moveTo>
                <a:lnTo>
                  <a:pt x="12988" y="0"/>
                </a:lnTo>
                <a:lnTo>
                  <a:pt x="0" y="0"/>
                </a:lnTo>
                <a:lnTo>
                  <a:pt x="0" y="21600"/>
                </a:lnTo>
                <a:lnTo>
                  <a:pt x="2889" y="21600"/>
                </a:lnTo>
                <a:lnTo>
                  <a:pt x="2889" y="12683"/>
                </a:lnTo>
                <a:lnTo>
                  <a:pt x="10951" y="12683"/>
                </a:lnTo>
                <a:lnTo>
                  <a:pt x="11502" y="15234"/>
                </a:lnTo>
                <a:lnTo>
                  <a:pt x="21600" y="15234"/>
                </a:lnTo>
                <a:lnTo>
                  <a:pt x="21600" y="2551"/>
                </a:lnTo>
                <a:lnTo>
                  <a:pt x="13510" y="2551"/>
                </a:ln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19" name="Google Shape;919;p60"/>
          <p:cNvSpPr/>
          <p:nvPr/>
        </p:nvSpPr>
        <p:spPr>
          <a:xfrm>
            <a:off x="6234716" y="2943560"/>
            <a:ext cx="99144" cy="991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768"/>
                </a:moveTo>
                <a:cubicBezTo>
                  <a:pt x="21600" y="12778"/>
                  <a:pt x="21211" y="14465"/>
                  <a:pt x="20173" y="16151"/>
                </a:cubicBezTo>
                <a:cubicBezTo>
                  <a:pt x="19200" y="17903"/>
                  <a:pt x="17968" y="19135"/>
                  <a:pt x="16216" y="20108"/>
                </a:cubicBezTo>
                <a:cubicBezTo>
                  <a:pt x="14530" y="21146"/>
                  <a:pt x="12843" y="21600"/>
                  <a:pt x="10832" y="21600"/>
                </a:cubicBezTo>
                <a:cubicBezTo>
                  <a:pt x="8886" y="21600"/>
                  <a:pt x="7135" y="21146"/>
                  <a:pt x="5384" y="20108"/>
                </a:cubicBezTo>
                <a:cubicBezTo>
                  <a:pt x="3697" y="19135"/>
                  <a:pt x="2465" y="17903"/>
                  <a:pt x="1427" y="16151"/>
                </a:cubicBezTo>
                <a:cubicBezTo>
                  <a:pt x="454" y="14465"/>
                  <a:pt x="0" y="12778"/>
                  <a:pt x="0" y="10768"/>
                </a:cubicBezTo>
                <a:cubicBezTo>
                  <a:pt x="0" y="8757"/>
                  <a:pt x="454" y="7135"/>
                  <a:pt x="1427" y="5384"/>
                </a:cubicBezTo>
                <a:cubicBezTo>
                  <a:pt x="2465" y="3697"/>
                  <a:pt x="3697" y="2465"/>
                  <a:pt x="5384" y="1427"/>
                </a:cubicBezTo>
                <a:cubicBezTo>
                  <a:pt x="7135" y="454"/>
                  <a:pt x="8822" y="0"/>
                  <a:pt x="10832" y="0"/>
                </a:cubicBezTo>
                <a:cubicBezTo>
                  <a:pt x="12778" y="0"/>
                  <a:pt x="14530" y="454"/>
                  <a:pt x="16216" y="1427"/>
                </a:cubicBezTo>
                <a:cubicBezTo>
                  <a:pt x="17968" y="2465"/>
                  <a:pt x="19200" y="3697"/>
                  <a:pt x="20173" y="5384"/>
                </a:cubicBezTo>
                <a:cubicBezTo>
                  <a:pt x="21211" y="7135"/>
                  <a:pt x="21600" y="8757"/>
                  <a:pt x="21600" y="10768"/>
                </a:cubicBezTo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20" name="Google Shape;920;p60"/>
          <p:cNvSpPr/>
          <p:nvPr/>
        </p:nvSpPr>
        <p:spPr>
          <a:xfrm>
            <a:off x="6129009" y="2786449"/>
            <a:ext cx="310392" cy="2775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5591" y="2390"/>
                </a:moveTo>
                <a:lnTo>
                  <a:pt x="2146" y="2390"/>
                </a:lnTo>
                <a:cubicBezTo>
                  <a:pt x="990" y="2390"/>
                  <a:pt x="0" y="3493"/>
                  <a:pt x="0" y="4803"/>
                </a:cubicBezTo>
                <a:lnTo>
                  <a:pt x="0" y="19187"/>
                </a:lnTo>
                <a:cubicBezTo>
                  <a:pt x="0" y="20497"/>
                  <a:pt x="990" y="21600"/>
                  <a:pt x="2146" y="21600"/>
                </a:cubicBezTo>
                <a:lnTo>
                  <a:pt x="19434" y="21600"/>
                </a:lnTo>
                <a:cubicBezTo>
                  <a:pt x="20610" y="21600"/>
                  <a:pt x="21600" y="20497"/>
                  <a:pt x="21600" y="19187"/>
                </a:cubicBezTo>
                <a:lnTo>
                  <a:pt x="21600" y="4803"/>
                </a:lnTo>
                <a:cubicBezTo>
                  <a:pt x="21600" y="3493"/>
                  <a:pt x="20610" y="2390"/>
                  <a:pt x="19434" y="2390"/>
                </a:cubicBezTo>
                <a:lnTo>
                  <a:pt x="16009" y="2390"/>
                </a:lnTo>
                <a:lnTo>
                  <a:pt x="14029" y="0"/>
                </a:lnTo>
                <a:lnTo>
                  <a:pt x="7571" y="0"/>
                </a:lnTo>
                <a:lnTo>
                  <a:pt x="5591" y="2390"/>
                </a:lnTo>
                <a:close/>
                <a:moveTo>
                  <a:pt x="10831" y="18015"/>
                </a:moveTo>
                <a:cubicBezTo>
                  <a:pt x="7860" y="18015"/>
                  <a:pt x="5405" y="15304"/>
                  <a:pt x="5405" y="11995"/>
                </a:cubicBezTo>
                <a:cubicBezTo>
                  <a:pt x="5405" y="8686"/>
                  <a:pt x="7860" y="5974"/>
                  <a:pt x="10831" y="5974"/>
                </a:cubicBezTo>
                <a:cubicBezTo>
                  <a:pt x="13802" y="5974"/>
                  <a:pt x="16236" y="8686"/>
                  <a:pt x="16236" y="11995"/>
                </a:cubicBezTo>
                <a:cubicBezTo>
                  <a:pt x="16236" y="15304"/>
                  <a:pt x="13802" y="18015"/>
                  <a:pt x="10831" y="18015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21" name="Google Shape;921;p60"/>
          <p:cNvSpPr/>
          <p:nvPr/>
        </p:nvSpPr>
        <p:spPr>
          <a:xfrm>
            <a:off x="7052449" y="1603974"/>
            <a:ext cx="251586" cy="2502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49" y="10800"/>
                </a:moveTo>
                <a:cubicBezTo>
                  <a:pt x="13773" y="10800"/>
                  <a:pt x="16136" y="8349"/>
                  <a:pt x="16136" y="5413"/>
                </a:cubicBezTo>
                <a:cubicBezTo>
                  <a:pt x="16136" y="2374"/>
                  <a:pt x="13697" y="0"/>
                  <a:pt x="10749" y="0"/>
                </a:cubicBezTo>
                <a:cubicBezTo>
                  <a:pt x="7827" y="0"/>
                  <a:pt x="5387" y="2451"/>
                  <a:pt x="5387" y="5413"/>
                </a:cubicBezTo>
                <a:cubicBezTo>
                  <a:pt x="5311" y="8349"/>
                  <a:pt x="7751" y="10800"/>
                  <a:pt x="10749" y="10800"/>
                </a:cubicBezTo>
                <a:close/>
                <a:moveTo>
                  <a:pt x="10749" y="13481"/>
                </a:moveTo>
                <a:cubicBezTo>
                  <a:pt x="7166" y="13481"/>
                  <a:pt x="0" y="15268"/>
                  <a:pt x="0" y="18843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18843"/>
                </a:lnTo>
                <a:cubicBezTo>
                  <a:pt x="21524" y="15345"/>
                  <a:pt x="14332" y="13481"/>
                  <a:pt x="10749" y="13481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22" name="Google Shape;922;p60"/>
          <p:cNvSpPr/>
          <p:nvPr/>
        </p:nvSpPr>
        <p:spPr>
          <a:xfrm>
            <a:off x="7021127" y="2162766"/>
            <a:ext cx="314226" cy="3142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90" y="0"/>
                </a:moveTo>
                <a:cubicBezTo>
                  <a:pt x="4825" y="0"/>
                  <a:pt x="0" y="4825"/>
                  <a:pt x="0" y="10790"/>
                </a:cubicBezTo>
                <a:cubicBezTo>
                  <a:pt x="0" y="16775"/>
                  <a:pt x="4825" y="21600"/>
                  <a:pt x="10790" y="21600"/>
                </a:cubicBezTo>
                <a:cubicBezTo>
                  <a:pt x="16775" y="21600"/>
                  <a:pt x="21600" y="16775"/>
                  <a:pt x="21600" y="10790"/>
                </a:cubicBezTo>
                <a:cubicBezTo>
                  <a:pt x="21600" y="4825"/>
                  <a:pt x="16714" y="0"/>
                  <a:pt x="10790" y="0"/>
                </a:cubicBezTo>
                <a:close/>
                <a:moveTo>
                  <a:pt x="2117" y="10790"/>
                </a:moveTo>
                <a:cubicBezTo>
                  <a:pt x="2117" y="10098"/>
                  <a:pt x="2239" y="9467"/>
                  <a:pt x="2362" y="8835"/>
                </a:cubicBezTo>
                <a:lnTo>
                  <a:pt x="7533" y="14006"/>
                </a:lnTo>
                <a:lnTo>
                  <a:pt x="7533" y="15106"/>
                </a:lnTo>
                <a:cubicBezTo>
                  <a:pt x="7533" y="16307"/>
                  <a:pt x="8510" y="17284"/>
                  <a:pt x="9711" y="17284"/>
                </a:cubicBezTo>
                <a:lnTo>
                  <a:pt x="9711" y="19361"/>
                </a:lnTo>
                <a:cubicBezTo>
                  <a:pt x="5456" y="18831"/>
                  <a:pt x="2117" y="15208"/>
                  <a:pt x="2117" y="10790"/>
                </a:cubicBezTo>
                <a:close/>
                <a:moveTo>
                  <a:pt x="17182" y="16592"/>
                </a:moveTo>
                <a:cubicBezTo>
                  <a:pt x="16897" y="15737"/>
                  <a:pt x="16083" y="15106"/>
                  <a:pt x="15106" y="15106"/>
                </a:cubicBezTo>
                <a:lnTo>
                  <a:pt x="14006" y="15106"/>
                </a:lnTo>
                <a:lnTo>
                  <a:pt x="14006" y="11889"/>
                </a:lnTo>
                <a:cubicBezTo>
                  <a:pt x="14006" y="11299"/>
                  <a:pt x="13559" y="10790"/>
                  <a:pt x="12927" y="10790"/>
                </a:cubicBezTo>
                <a:lnTo>
                  <a:pt x="6433" y="10790"/>
                </a:lnTo>
                <a:lnTo>
                  <a:pt x="6433" y="8611"/>
                </a:lnTo>
                <a:lnTo>
                  <a:pt x="8611" y="8611"/>
                </a:lnTo>
                <a:cubicBezTo>
                  <a:pt x="9182" y="8611"/>
                  <a:pt x="9711" y="8143"/>
                  <a:pt x="9711" y="7512"/>
                </a:cubicBezTo>
                <a:lnTo>
                  <a:pt x="9711" y="5334"/>
                </a:lnTo>
                <a:lnTo>
                  <a:pt x="11889" y="5334"/>
                </a:lnTo>
                <a:cubicBezTo>
                  <a:pt x="13090" y="5334"/>
                  <a:pt x="14067" y="4357"/>
                  <a:pt x="14067" y="3156"/>
                </a:cubicBezTo>
                <a:lnTo>
                  <a:pt x="14067" y="2687"/>
                </a:lnTo>
                <a:cubicBezTo>
                  <a:pt x="17223" y="3949"/>
                  <a:pt x="19483" y="7064"/>
                  <a:pt x="19483" y="10668"/>
                </a:cubicBezTo>
                <a:cubicBezTo>
                  <a:pt x="19422" y="13029"/>
                  <a:pt x="18546" y="15045"/>
                  <a:pt x="17182" y="16592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23" name="Google Shape;923;p60"/>
          <p:cNvSpPr/>
          <p:nvPr/>
        </p:nvSpPr>
        <p:spPr>
          <a:xfrm>
            <a:off x="7004163" y="2781135"/>
            <a:ext cx="345546" cy="28290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917" y="12233"/>
                </a:moveTo>
                <a:lnTo>
                  <a:pt x="3917" y="17018"/>
                </a:lnTo>
                <a:lnTo>
                  <a:pt x="10791" y="21600"/>
                </a:lnTo>
                <a:lnTo>
                  <a:pt x="17683" y="17018"/>
                </a:lnTo>
                <a:lnTo>
                  <a:pt x="17683" y="12233"/>
                </a:lnTo>
                <a:lnTo>
                  <a:pt x="10791" y="16815"/>
                </a:lnTo>
                <a:lnTo>
                  <a:pt x="3917" y="12233"/>
                </a:lnTo>
                <a:close/>
                <a:moveTo>
                  <a:pt x="10791" y="0"/>
                </a:moveTo>
                <a:lnTo>
                  <a:pt x="0" y="7200"/>
                </a:lnTo>
                <a:lnTo>
                  <a:pt x="10791" y="14400"/>
                </a:lnTo>
                <a:lnTo>
                  <a:pt x="19604" y="8532"/>
                </a:lnTo>
                <a:lnTo>
                  <a:pt x="19604" y="16815"/>
                </a:lnTo>
                <a:lnTo>
                  <a:pt x="21600" y="16815"/>
                </a:lnTo>
                <a:lnTo>
                  <a:pt x="21600" y="7268"/>
                </a:lnTo>
                <a:lnTo>
                  <a:pt x="10791" y="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24" name="Google Shape;924;p60"/>
          <p:cNvSpPr/>
          <p:nvPr/>
        </p:nvSpPr>
        <p:spPr>
          <a:xfrm>
            <a:off x="7049838" y="3382235"/>
            <a:ext cx="298458" cy="2984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369" y="0"/>
                </a:moveTo>
                <a:lnTo>
                  <a:pt x="2102" y="0"/>
                </a:lnTo>
                <a:cubicBezTo>
                  <a:pt x="901" y="0"/>
                  <a:pt x="0" y="964"/>
                  <a:pt x="0" y="2186"/>
                </a:cubicBezTo>
                <a:lnTo>
                  <a:pt x="0" y="21600"/>
                </a:lnTo>
                <a:lnTo>
                  <a:pt x="4290" y="17293"/>
                </a:lnTo>
                <a:lnTo>
                  <a:pt x="19434" y="17293"/>
                </a:lnTo>
                <a:cubicBezTo>
                  <a:pt x="20635" y="17293"/>
                  <a:pt x="21600" y="16329"/>
                  <a:pt x="21600" y="15129"/>
                </a:cubicBezTo>
                <a:lnTo>
                  <a:pt x="21600" y="2186"/>
                </a:lnTo>
                <a:cubicBezTo>
                  <a:pt x="21536" y="964"/>
                  <a:pt x="20570" y="0"/>
                  <a:pt x="19369" y="0"/>
                </a:cubicBezTo>
                <a:close/>
                <a:moveTo>
                  <a:pt x="3132" y="12943"/>
                </a:moveTo>
                <a:lnTo>
                  <a:pt x="6885" y="8100"/>
                </a:lnTo>
                <a:lnTo>
                  <a:pt x="9610" y="11379"/>
                </a:lnTo>
                <a:lnTo>
                  <a:pt x="13363" y="6536"/>
                </a:lnTo>
                <a:lnTo>
                  <a:pt x="18211" y="13007"/>
                </a:lnTo>
                <a:lnTo>
                  <a:pt x="3132" y="13007"/>
                </a:lnTo>
                <a:lnTo>
                  <a:pt x="3132" y="12943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25" name="Google Shape;925;p60"/>
          <p:cNvSpPr/>
          <p:nvPr/>
        </p:nvSpPr>
        <p:spPr>
          <a:xfrm>
            <a:off x="7867301" y="1590966"/>
            <a:ext cx="298458" cy="26330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005" y="1359"/>
                </a:moveTo>
                <a:cubicBezTo>
                  <a:pt x="18747" y="534"/>
                  <a:pt x="18082" y="0"/>
                  <a:pt x="17310" y="0"/>
                </a:cubicBezTo>
                <a:lnTo>
                  <a:pt x="4161" y="0"/>
                </a:lnTo>
                <a:cubicBezTo>
                  <a:pt x="3389" y="0"/>
                  <a:pt x="2724" y="534"/>
                  <a:pt x="2467" y="1359"/>
                </a:cubicBezTo>
                <a:lnTo>
                  <a:pt x="0" y="9441"/>
                </a:lnTo>
                <a:lnTo>
                  <a:pt x="0" y="20241"/>
                </a:lnTo>
                <a:cubicBezTo>
                  <a:pt x="0" y="20993"/>
                  <a:pt x="536" y="21600"/>
                  <a:pt x="1201" y="21600"/>
                </a:cubicBezTo>
                <a:lnTo>
                  <a:pt x="2402" y="21600"/>
                </a:lnTo>
                <a:cubicBezTo>
                  <a:pt x="3089" y="21600"/>
                  <a:pt x="3625" y="20993"/>
                  <a:pt x="3625" y="20241"/>
                </a:cubicBezTo>
                <a:lnTo>
                  <a:pt x="3625" y="18858"/>
                </a:lnTo>
                <a:lnTo>
                  <a:pt x="17975" y="18858"/>
                </a:lnTo>
                <a:lnTo>
                  <a:pt x="17975" y="20241"/>
                </a:lnTo>
                <a:cubicBezTo>
                  <a:pt x="17975" y="20993"/>
                  <a:pt x="18511" y="21600"/>
                  <a:pt x="19176" y="21600"/>
                </a:cubicBezTo>
                <a:lnTo>
                  <a:pt x="20399" y="21600"/>
                </a:lnTo>
                <a:cubicBezTo>
                  <a:pt x="21064" y="21600"/>
                  <a:pt x="21600" y="20993"/>
                  <a:pt x="21600" y="20241"/>
                </a:cubicBezTo>
                <a:lnTo>
                  <a:pt x="21600" y="9441"/>
                </a:lnTo>
                <a:lnTo>
                  <a:pt x="19005" y="1359"/>
                </a:lnTo>
                <a:close/>
                <a:moveTo>
                  <a:pt x="4161" y="14853"/>
                </a:moveTo>
                <a:cubicBezTo>
                  <a:pt x="3196" y="14853"/>
                  <a:pt x="2359" y="13955"/>
                  <a:pt x="2359" y="12790"/>
                </a:cubicBezTo>
                <a:cubicBezTo>
                  <a:pt x="2359" y="11698"/>
                  <a:pt x="3132" y="10751"/>
                  <a:pt x="4161" y="10751"/>
                </a:cubicBezTo>
                <a:cubicBezTo>
                  <a:pt x="5191" y="10751"/>
                  <a:pt x="5985" y="11625"/>
                  <a:pt x="5985" y="12790"/>
                </a:cubicBezTo>
                <a:cubicBezTo>
                  <a:pt x="5985" y="13955"/>
                  <a:pt x="5191" y="14853"/>
                  <a:pt x="4161" y="14853"/>
                </a:cubicBezTo>
                <a:close/>
                <a:moveTo>
                  <a:pt x="17310" y="14853"/>
                </a:moveTo>
                <a:cubicBezTo>
                  <a:pt x="16345" y="14853"/>
                  <a:pt x="15487" y="13955"/>
                  <a:pt x="15487" y="12790"/>
                </a:cubicBezTo>
                <a:cubicBezTo>
                  <a:pt x="15487" y="11698"/>
                  <a:pt x="16280" y="10751"/>
                  <a:pt x="17310" y="10751"/>
                </a:cubicBezTo>
                <a:cubicBezTo>
                  <a:pt x="18340" y="10751"/>
                  <a:pt x="19112" y="11625"/>
                  <a:pt x="19112" y="12790"/>
                </a:cubicBezTo>
                <a:cubicBezTo>
                  <a:pt x="19112" y="13955"/>
                  <a:pt x="18340" y="14853"/>
                  <a:pt x="17310" y="14853"/>
                </a:cubicBezTo>
                <a:close/>
                <a:moveTo>
                  <a:pt x="2402" y="8082"/>
                </a:moveTo>
                <a:lnTo>
                  <a:pt x="4226" y="1966"/>
                </a:lnTo>
                <a:lnTo>
                  <a:pt x="17374" y="1966"/>
                </a:lnTo>
                <a:lnTo>
                  <a:pt x="19176" y="8082"/>
                </a:lnTo>
                <a:lnTo>
                  <a:pt x="2402" y="8082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26" name="Google Shape;926;p60"/>
          <p:cNvSpPr/>
          <p:nvPr/>
        </p:nvSpPr>
        <p:spPr>
          <a:xfrm>
            <a:off x="7850337" y="2115862"/>
            <a:ext cx="328861" cy="361113"/>
          </a:xfrm>
          <a:custGeom>
            <a:avLst/>
            <a:gdLst/>
            <a:ahLst/>
            <a:cxnLst/>
            <a:rect l="l" t="t" r="r" b="b"/>
            <a:pathLst>
              <a:path w="21547" h="21355" extrusionOk="0">
                <a:moveTo>
                  <a:pt x="19411" y="19428"/>
                </a:moveTo>
                <a:cubicBezTo>
                  <a:pt x="17939" y="19428"/>
                  <a:pt x="16408" y="18972"/>
                  <a:pt x="15091" y="18131"/>
                </a:cubicBezTo>
                <a:cubicBezTo>
                  <a:pt x="12456" y="19813"/>
                  <a:pt x="9066" y="19813"/>
                  <a:pt x="6451" y="18131"/>
                </a:cubicBezTo>
                <a:cubicBezTo>
                  <a:pt x="5134" y="18972"/>
                  <a:pt x="3661" y="19428"/>
                  <a:pt x="2131" y="19428"/>
                </a:cubicBezTo>
                <a:lnTo>
                  <a:pt x="0" y="19428"/>
                </a:lnTo>
                <a:lnTo>
                  <a:pt x="0" y="21355"/>
                </a:lnTo>
                <a:lnTo>
                  <a:pt x="2131" y="21355"/>
                </a:lnTo>
                <a:cubicBezTo>
                  <a:pt x="3603" y="21355"/>
                  <a:pt x="5076" y="21004"/>
                  <a:pt x="6451" y="20356"/>
                </a:cubicBezTo>
                <a:cubicBezTo>
                  <a:pt x="9182" y="21600"/>
                  <a:pt x="12359" y="21600"/>
                  <a:pt x="15091" y="20356"/>
                </a:cubicBezTo>
                <a:cubicBezTo>
                  <a:pt x="16447" y="21004"/>
                  <a:pt x="17939" y="21355"/>
                  <a:pt x="19411" y="21355"/>
                </a:cubicBezTo>
                <a:lnTo>
                  <a:pt x="21542" y="21355"/>
                </a:lnTo>
                <a:lnTo>
                  <a:pt x="21542" y="19428"/>
                </a:lnTo>
                <a:lnTo>
                  <a:pt x="19411" y="19428"/>
                </a:lnTo>
                <a:close/>
                <a:moveTo>
                  <a:pt x="2073" y="17501"/>
                </a:moveTo>
                <a:cubicBezTo>
                  <a:pt x="3874" y="17501"/>
                  <a:pt x="5405" y="16660"/>
                  <a:pt x="6451" y="15574"/>
                </a:cubicBezTo>
                <a:cubicBezTo>
                  <a:pt x="7497" y="16660"/>
                  <a:pt x="9027" y="17501"/>
                  <a:pt x="10771" y="17501"/>
                </a:cubicBezTo>
                <a:cubicBezTo>
                  <a:pt x="12514" y="17501"/>
                  <a:pt x="14045" y="16660"/>
                  <a:pt x="15091" y="15574"/>
                </a:cubicBezTo>
                <a:cubicBezTo>
                  <a:pt x="16137" y="16660"/>
                  <a:pt x="17667" y="17501"/>
                  <a:pt x="19411" y="17501"/>
                </a:cubicBezTo>
                <a:lnTo>
                  <a:pt x="19469" y="17501"/>
                </a:lnTo>
                <a:lnTo>
                  <a:pt x="21484" y="10966"/>
                </a:lnTo>
                <a:cubicBezTo>
                  <a:pt x="21600" y="10721"/>
                  <a:pt x="21542" y="10423"/>
                  <a:pt x="21426" y="10231"/>
                </a:cubicBezTo>
                <a:cubicBezTo>
                  <a:pt x="21329" y="9985"/>
                  <a:pt x="21058" y="9828"/>
                  <a:pt x="20767" y="9740"/>
                </a:cubicBezTo>
                <a:lnTo>
                  <a:pt x="19411" y="9337"/>
                </a:lnTo>
                <a:lnTo>
                  <a:pt x="19411" y="4835"/>
                </a:lnTo>
                <a:cubicBezTo>
                  <a:pt x="19411" y="3749"/>
                  <a:pt x="18423" y="2908"/>
                  <a:pt x="17280" y="2908"/>
                </a:cubicBezTo>
                <a:lnTo>
                  <a:pt x="14045" y="2908"/>
                </a:lnTo>
                <a:lnTo>
                  <a:pt x="14045" y="0"/>
                </a:lnTo>
                <a:lnTo>
                  <a:pt x="7594" y="0"/>
                </a:lnTo>
                <a:lnTo>
                  <a:pt x="7594" y="2908"/>
                </a:lnTo>
                <a:lnTo>
                  <a:pt x="4320" y="2908"/>
                </a:lnTo>
                <a:cubicBezTo>
                  <a:pt x="3119" y="2908"/>
                  <a:pt x="2189" y="3801"/>
                  <a:pt x="2189" y="4835"/>
                </a:cubicBezTo>
                <a:lnTo>
                  <a:pt x="2189" y="9337"/>
                </a:lnTo>
                <a:lnTo>
                  <a:pt x="814" y="9740"/>
                </a:lnTo>
                <a:cubicBezTo>
                  <a:pt x="542" y="9828"/>
                  <a:pt x="329" y="9985"/>
                  <a:pt x="155" y="10231"/>
                </a:cubicBezTo>
                <a:cubicBezTo>
                  <a:pt x="58" y="10476"/>
                  <a:pt x="0" y="10721"/>
                  <a:pt x="116" y="10966"/>
                </a:cubicBezTo>
                <a:lnTo>
                  <a:pt x="2073" y="17501"/>
                </a:lnTo>
                <a:close/>
                <a:moveTo>
                  <a:pt x="17280" y="4782"/>
                </a:moveTo>
                <a:lnTo>
                  <a:pt x="17280" y="8636"/>
                </a:lnTo>
                <a:lnTo>
                  <a:pt x="10829" y="6709"/>
                </a:lnTo>
                <a:lnTo>
                  <a:pt x="4378" y="8636"/>
                </a:lnTo>
                <a:lnTo>
                  <a:pt x="4378" y="4782"/>
                </a:lnTo>
                <a:lnTo>
                  <a:pt x="17280" y="4782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27" name="Google Shape;927;p60"/>
          <p:cNvSpPr/>
          <p:nvPr/>
        </p:nvSpPr>
        <p:spPr>
          <a:xfrm>
            <a:off x="7882962" y="2751271"/>
            <a:ext cx="263826" cy="312768"/>
          </a:xfrm>
          <a:custGeom>
            <a:avLst/>
            <a:gdLst/>
            <a:ahLst/>
            <a:cxnLst/>
            <a:rect l="l" t="t" r="r" b="b"/>
            <a:pathLst>
              <a:path w="21528" h="21600" extrusionOk="0">
                <a:moveTo>
                  <a:pt x="10800" y="0"/>
                </a:moveTo>
                <a:cubicBezTo>
                  <a:pt x="4843" y="0"/>
                  <a:pt x="0" y="572"/>
                  <a:pt x="0" y="4553"/>
                </a:cubicBezTo>
                <a:lnTo>
                  <a:pt x="0" y="15332"/>
                </a:lnTo>
                <a:cubicBezTo>
                  <a:pt x="0" y="17517"/>
                  <a:pt x="2131" y="19293"/>
                  <a:pt x="4722" y="19293"/>
                </a:cubicBezTo>
                <a:lnTo>
                  <a:pt x="2664" y="21028"/>
                </a:lnTo>
                <a:lnTo>
                  <a:pt x="2664" y="21600"/>
                </a:lnTo>
                <a:lnTo>
                  <a:pt x="18864" y="21600"/>
                </a:lnTo>
                <a:lnTo>
                  <a:pt x="18864" y="21028"/>
                </a:lnTo>
                <a:lnTo>
                  <a:pt x="16805" y="19293"/>
                </a:lnTo>
                <a:cubicBezTo>
                  <a:pt x="19421" y="19293"/>
                  <a:pt x="21527" y="17517"/>
                  <a:pt x="21527" y="15332"/>
                </a:cubicBezTo>
                <a:lnTo>
                  <a:pt x="21527" y="4553"/>
                </a:lnTo>
                <a:cubicBezTo>
                  <a:pt x="21600" y="510"/>
                  <a:pt x="16733" y="0"/>
                  <a:pt x="10800" y="0"/>
                </a:cubicBezTo>
                <a:close/>
                <a:moveTo>
                  <a:pt x="4722" y="17006"/>
                </a:moveTo>
                <a:cubicBezTo>
                  <a:pt x="3632" y="17006"/>
                  <a:pt x="2664" y="16251"/>
                  <a:pt x="2664" y="15271"/>
                </a:cubicBezTo>
                <a:cubicBezTo>
                  <a:pt x="2664" y="14352"/>
                  <a:pt x="3560" y="13536"/>
                  <a:pt x="4722" y="13536"/>
                </a:cubicBezTo>
                <a:cubicBezTo>
                  <a:pt x="5812" y="13536"/>
                  <a:pt x="6756" y="14291"/>
                  <a:pt x="6756" y="15271"/>
                </a:cubicBezTo>
                <a:cubicBezTo>
                  <a:pt x="6756" y="16251"/>
                  <a:pt x="5812" y="17006"/>
                  <a:pt x="4722" y="17006"/>
                </a:cubicBezTo>
                <a:close/>
                <a:moveTo>
                  <a:pt x="9444" y="10208"/>
                </a:moveTo>
                <a:lnTo>
                  <a:pt x="2736" y="10208"/>
                </a:lnTo>
                <a:lnTo>
                  <a:pt x="2736" y="4491"/>
                </a:lnTo>
                <a:lnTo>
                  <a:pt x="9492" y="4491"/>
                </a:lnTo>
                <a:lnTo>
                  <a:pt x="9492" y="10208"/>
                </a:lnTo>
                <a:lnTo>
                  <a:pt x="9444" y="10208"/>
                </a:lnTo>
                <a:close/>
                <a:moveTo>
                  <a:pt x="16878" y="17006"/>
                </a:moveTo>
                <a:cubicBezTo>
                  <a:pt x="15788" y="17006"/>
                  <a:pt x="14820" y="16251"/>
                  <a:pt x="14820" y="15271"/>
                </a:cubicBezTo>
                <a:cubicBezTo>
                  <a:pt x="14820" y="14352"/>
                  <a:pt x="15716" y="13536"/>
                  <a:pt x="16878" y="13536"/>
                </a:cubicBezTo>
                <a:cubicBezTo>
                  <a:pt x="17968" y="13536"/>
                  <a:pt x="18936" y="14291"/>
                  <a:pt x="18936" y="15271"/>
                </a:cubicBezTo>
                <a:cubicBezTo>
                  <a:pt x="18864" y="16251"/>
                  <a:pt x="17968" y="17006"/>
                  <a:pt x="16878" y="17006"/>
                </a:cubicBezTo>
                <a:close/>
                <a:moveTo>
                  <a:pt x="18864" y="10208"/>
                </a:moveTo>
                <a:lnTo>
                  <a:pt x="12108" y="10208"/>
                </a:lnTo>
                <a:lnTo>
                  <a:pt x="12108" y="4491"/>
                </a:lnTo>
                <a:lnTo>
                  <a:pt x="18864" y="4491"/>
                </a:lnTo>
                <a:lnTo>
                  <a:pt x="18864" y="10208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28" name="Google Shape;928;p60"/>
          <p:cNvSpPr/>
          <p:nvPr/>
        </p:nvSpPr>
        <p:spPr>
          <a:xfrm>
            <a:off x="7882962" y="3350905"/>
            <a:ext cx="264762" cy="3297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3" y="15633"/>
                </a:moveTo>
                <a:cubicBezTo>
                  <a:pt x="73" y="17706"/>
                  <a:pt x="2204" y="19411"/>
                  <a:pt x="4795" y="19411"/>
                </a:cubicBezTo>
                <a:lnTo>
                  <a:pt x="2736" y="21038"/>
                </a:lnTo>
                <a:lnTo>
                  <a:pt x="2736" y="21600"/>
                </a:lnTo>
                <a:lnTo>
                  <a:pt x="18936" y="21600"/>
                </a:lnTo>
                <a:lnTo>
                  <a:pt x="18936" y="21038"/>
                </a:lnTo>
                <a:lnTo>
                  <a:pt x="16878" y="19411"/>
                </a:lnTo>
                <a:cubicBezTo>
                  <a:pt x="19493" y="19411"/>
                  <a:pt x="21600" y="17706"/>
                  <a:pt x="21600" y="15633"/>
                </a:cubicBezTo>
                <a:lnTo>
                  <a:pt x="21600" y="4320"/>
                </a:lnTo>
                <a:cubicBezTo>
                  <a:pt x="21600" y="542"/>
                  <a:pt x="16757" y="0"/>
                  <a:pt x="10800" y="0"/>
                </a:cubicBezTo>
                <a:cubicBezTo>
                  <a:pt x="4867" y="0"/>
                  <a:pt x="0" y="542"/>
                  <a:pt x="0" y="4320"/>
                </a:cubicBezTo>
                <a:lnTo>
                  <a:pt x="0" y="15633"/>
                </a:lnTo>
                <a:lnTo>
                  <a:pt x="73" y="15633"/>
                </a:lnTo>
                <a:close/>
                <a:moveTo>
                  <a:pt x="10873" y="17222"/>
                </a:moveTo>
                <a:cubicBezTo>
                  <a:pt x="9371" y="17222"/>
                  <a:pt x="8209" y="16234"/>
                  <a:pt x="8209" y="15091"/>
                </a:cubicBezTo>
                <a:cubicBezTo>
                  <a:pt x="8209" y="13948"/>
                  <a:pt x="9444" y="12960"/>
                  <a:pt x="10873" y="12960"/>
                </a:cubicBezTo>
                <a:cubicBezTo>
                  <a:pt x="12301" y="12960"/>
                  <a:pt x="13536" y="13948"/>
                  <a:pt x="13536" y="15091"/>
                </a:cubicBezTo>
                <a:cubicBezTo>
                  <a:pt x="13536" y="16234"/>
                  <a:pt x="12374" y="17222"/>
                  <a:pt x="10873" y="17222"/>
                </a:cubicBezTo>
                <a:close/>
                <a:moveTo>
                  <a:pt x="18936" y="9667"/>
                </a:moveTo>
                <a:lnTo>
                  <a:pt x="2809" y="9667"/>
                </a:lnTo>
                <a:lnTo>
                  <a:pt x="2809" y="4262"/>
                </a:lnTo>
                <a:lnTo>
                  <a:pt x="19009" y="4262"/>
                </a:lnTo>
                <a:lnTo>
                  <a:pt x="19009" y="9667"/>
                </a:lnTo>
                <a:lnTo>
                  <a:pt x="18936" y="966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29" name="Google Shape;929;p60"/>
          <p:cNvSpPr/>
          <p:nvPr/>
        </p:nvSpPr>
        <p:spPr>
          <a:xfrm>
            <a:off x="6068415" y="3350905"/>
            <a:ext cx="399222" cy="3297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636" y="16742"/>
                </a:moveTo>
                <a:lnTo>
                  <a:pt x="1973" y="16742"/>
                </a:lnTo>
                <a:lnTo>
                  <a:pt x="1973" y="2393"/>
                </a:lnTo>
                <a:lnTo>
                  <a:pt x="19636" y="2393"/>
                </a:lnTo>
                <a:lnTo>
                  <a:pt x="19636" y="16742"/>
                </a:lnTo>
                <a:close/>
                <a:moveTo>
                  <a:pt x="19636" y="0"/>
                </a:moveTo>
                <a:lnTo>
                  <a:pt x="1973" y="0"/>
                </a:lnTo>
                <a:cubicBezTo>
                  <a:pt x="884" y="0"/>
                  <a:pt x="0" y="1107"/>
                  <a:pt x="0" y="2417"/>
                </a:cubicBezTo>
                <a:lnTo>
                  <a:pt x="0" y="16766"/>
                </a:lnTo>
                <a:cubicBezTo>
                  <a:pt x="0" y="18087"/>
                  <a:pt x="884" y="19183"/>
                  <a:pt x="1973" y="19183"/>
                </a:cubicBezTo>
                <a:lnTo>
                  <a:pt x="6863" y="19183"/>
                </a:lnTo>
                <a:lnTo>
                  <a:pt x="6863" y="21600"/>
                </a:lnTo>
                <a:lnTo>
                  <a:pt x="14737" y="21600"/>
                </a:lnTo>
                <a:lnTo>
                  <a:pt x="14737" y="19183"/>
                </a:lnTo>
                <a:lnTo>
                  <a:pt x="19636" y="19183"/>
                </a:lnTo>
                <a:cubicBezTo>
                  <a:pt x="20716" y="19183"/>
                  <a:pt x="21600" y="18087"/>
                  <a:pt x="21600" y="16766"/>
                </a:cubicBezTo>
                <a:lnTo>
                  <a:pt x="21600" y="2417"/>
                </a:lnTo>
                <a:cubicBezTo>
                  <a:pt x="21600" y="1048"/>
                  <a:pt x="20687" y="0"/>
                  <a:pt x="19636" y="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30" name="Google Shape;930;p60"/>
          <p:cNvSpPr/>
          <p:nvPr/>
        </p:nvSpPr>
        <p:spPr>
          <a:xfrm>
            <a:off x="5201705" y="1503937"/>
            <a:ext cx="386046" cy="35029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646" y="0"/>
                </a:moveTo>
                <a:lnTo>
                  <a:pt x="1954" y="0"/>
                </a:lnTo>
                <a:cubicBezTo>
                  <a:pt x="865" y="0"/>
                  <a:pt x="0" y="972"/>
                  <a:pt x="0" y="2154"/>
                </a:cubicBezTo>
                <a:lnTo>
                  <a:pt x="0" y="15156"/>
                </a:lnTo>
                <a:cubicBezTo>
                  <a:pt x="0" y="16338"/>
                  <a:pt x="865" y="17291"/>
                  <a:pt x="1954" y="17291"/>
                </a:cubicBezTo>
                <a:lnTo>
                  <a:pt x="8820" y="17291"/>
                </a:lnTo>
                <a:lnTo>
                  <a:pt x="6883" y="20532"/>
                </a:lnTo>
                <a:lnTo>
                  <a:pt x="6883" y="21600"/>
                </a:lnTo>
                <a:lnTo>
                  <a:pt x="14717" y="21600"/>
                </a:lnTo>
                <a:lnTo>
                  <a:pt x="14717" y="20532"/>
                </a:lnTo>
                <a:lnTo>
                  <a:pt x="12763" y="17291"/>
                </a:lnTo>
                <a:lnTo>
                  <a:pt x="19646" y="17291"/>
                </a:lnTo>
                <a:cubicBezTo>
                  <a:pt x="20718" y="17291"/>
                  <a:pt x="21600" y="16338"/>
                  <a:pt x="21600" y="15156"/>
                </a:cubicBezTo>
                <a:lnTo>
                  <a:pt x="21600" y="2154"/>
                </a:lnTo>
                <a:cubicBezTo>
                  <a:pt x="21600" y="972"/>
                  <a:pt x="20718" y="0"/>
                  <a:pt x="19646" y="0"/>
                </a:cubicBezTo>
                <a:close/>
                <a:moveTo>
                  <a:pt x="1954" y="13002"/>
                </a:moveTo>
                <a:lnTo>
                  <a:pt x="1954" y="2192"/>
                </a:lnTo>
                <a:lnTo>
                  <a:pt x="19594" y="2192"/>
                </a:lnTo>
                <a:lnTo>
                  <a:pt x="19594" y="13002"/>
                </a:lnTo>
                <a:lnTo>
                  <a:pt x="1954" y="13002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31" name="Google Shape;931;p60"/>
          <p:cNvSpPr/>
          <p:nvPr/>
        </p:nvSpPr>
        <p:spPr>
          <a:xfrm>
            <a:off x="984184" y="4032510"/>
            <a:ext cx="318978" cy="218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5331" y="11447"/>
                </a:moveTo>
                <a:cubicBezTo>
                  <a:pt x="4170" y="11131"/>
                  <a:pt x="3226" y="9750"/>
                  <a:pt x="2990" y="8025"/>
                </a:cubicBezTo>
                <a:cubicBezTo>
                  <a:pt x="2616" y="4947"/>
                  <a:pt x="4387" y="2358"/>
                  <a:pt x="6492" y="2934"/>
                </a:cubicBezTo>
                <a:cubicBezTo>
                  <a:pt x="7672" y="3250"/>
                  <a:pt x="8616" y="4631"/>
                  <a:pt x="8833" y="6328"/>
                </a:cubicBezTo>
                <a:cubicBezTo>
                  <a:pt x="9226" y="9405"/>
                  <a:pt x="7436" y="12022"/>
                  <a:pt x="5331" y="11447"/>
                </a:cubicBezTo>
                <a:close/>
                <a:moveTo>
                  <a:pt x="17705" y="2847"/>
                </a:moveTo>
                <a:cubicBezTo>
                  <a:pt x="19869" y="2847"/>
                  <a:pt x="21600" y="5436"/>
                  <a:pt x="21600" y="8600"/>
                </a:cubicBezTo>
                <a:lnTo>
                  <a:pt x="21600" y="21600"/>
                </a:lnTo>
                <a:lnTo>
                  <a:pt x="19652" y="21600"/>
                </a:lnTo>
                <a:lnTo>
                  <a:pt x="19652" y="17286"/>
                </a:lnTo>
                <a:lnTo>
                  <a:pt x="1948" y="17286"/>
                </a:lnTo>
                <a:lnTo>
                  <a:pt x="1948" y="21600"/>
                </a:lnTo>
                <a:lnTo>
                  <a:pt x="0" y="21600"/>
                </a:lnTo>
                <a:lnTo>
                  <a:pt x="0" y="0"/>
                </a:lnTo>
                <a:lnTo>
                  <a:pt x="1948" y="0"/>
                </a:lnTo>
                <a:lnTo>
                  <a:pt x="1948" y="12914"/>
                </a:lnTo>
                <a:lnTo>
                  <a:pt x="9836" y="12914"/>
                </a:lnTo>
                <a:lnTo>
                  <a:pt x="9836" y="2847"/>
                </a:lnTo>
                <a:lnTo>
                  <a:pt x="17705" y="284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32" name="Google Shape;932;p60"/>
          <p:cNvSpPr/>
          <p:nvPr/>
        </p:nvSpPr>
        <p:spPr>
          <a:xfrm>
            <a:off x="1853206" y="3996080"/>
            <a:ext cx="247158" cy="3087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022" y="15981"/>
                </a:moveTo>
                <a:lnTo>
                  <a:pt x="14654" y="9894"/>
                </a:lnTo>
                <a:cubicBezTo>
                  <a:pt x="16715" y="11563"/>
                  <a:pt x="16715" y="14312"/>
                  <a:pt x="14654" y="15981"/>
                </a:cubicBezTo>
                <a:cubicBezTo>
                  <a:pt x="12568" y="17651"/>
                  <a:pt x="9108" y="17651"/>
                  <a:pt x="7022" y="15981"/>
                </a:cubicBezTo>
                <a:close/>
                <a:moveTo>
                  <a:pt x="18878" y="0"/>
                </a:moveTo>
                <a:cubicBezTo>
                  <a:pt x="20379" y="0"/>
                  <a:pt x="21600" y="916"/>
                  <a:pt x="21600" y="2199"/>
                </a:cubicBezTo>
                <a:lnTo>
                  <a:pt x="21600" y="19422"/>
                </a:lnTo>
                <a:cubicBezTo>
                  <a:pt x="21600" y="20623"/>
                  <a:pt x="20379" y="21600"/>
                  <a:pt x="18878" y="21600"/>
                </a:cubicBezTo>
                <a:lnTo>
                  <a:pt x="2722" y="21600"/>
                </a:lnTo>
                <a:cubicBezTo>
                  <a:pt x="1221" y="21600"/>
                  <a:pt x="0" y="20623"/>
                  <a:pt x="0" y="19422"/>
                </a:cubicBezTo>
                <a:lnTo>
                  <a:pt x="0" y="2199"/>
                </a:lnTo>
                <a:cubicBezTo>
                  <a:pt x="0" y="977"/>
                  <a:pt x="1221" y="0"/>
                  <a:pt x="2722" y="0"/>
                </a:cubicBezTo>
                <a:lnTo>
                  <a:pt x="18878" y="0"/>
                </a:lnTo>
                <a:close/>
                <a:moveTo>
                  <a:pt x="8116" y="2138"/>
                </a:moveTo>
                <a:cubicBezTo>
                  <a:pt x="7404" y="2138"/>
                  <a:pt x="6742" y="2585"/>
                  <a:pt x="6742" y="3217"/>
                </a:cubicBezTo>
                <a:cubicBezTo>
                  <a:pt x="6742" y="3848"/>
                  <a:pt x="7327" y="4316"/>
                  <a:pt x="8116" y="4316"/>
                </a:cubicBezTo>
                <a:cubicBezTo>
                  <a:pt x="8905" y="4316"/>
                  <a:pt x="9464" y="3848"/>
                  <a:pt x="9464" y="3217"/>
                </a:cubicBezTo>
                <a:cubicBezTo>
                  <a:pt x="9464" y="2585"/>
                  <a:pt x="8828" y="2138"/>
                  <a:pt x="8116" y="2138"/>
                </a:cubicBezTo>
                <a:close/>
                <a:moveTo>
                  <a:pt x="4096" y="2138"/>
                </a:moveTo>
                <a:cubicBezTo>
                  <a:pt x="3384" y="2138"/>
                  <a:pt x="2722" y="2585"/>
                  <a:pt x="2722" y="3217"/>
                </a:cubicBezTo>
                <a:cubicBezTo>
                  <a:pt x="2722" y="3848"/>
                  <a:pt x="3307" y="4316"/>
                  <a:pt x="4096" y="4316"/>
                </a:cubicBezTo>
                <a:cubicBezTo>
                  <a:pt x="4885" y="4316"/>
                  <a:pt x="5445" y="3848"/>
                  <a:pt x="5445" y="3217"/>
                </a:cubicBezTo>
                <a:cubicBezTo>
                  <a:pt x="5445" y="2585"/>
                  <a:pt x="4808" y="2138"/>
                  <a:pt x="4096" y="2138"/>
                </a:cubicBezTo>
                <a:close/>
                <a:moveTo>
                  <a:pt x="10838" y="19361"/>
                </a:moveTo>
                <a:cubicBezTo>
                  <a:pt x="15290" y="19361"/>
                  <a:pt x="18954" y="16470"/>
                  <a:pt x="18954" y="12866"/>
                </a:cubicBezTo>
                <a:cubicBezTo>
                  <a:pt x="18954" y="9243"/>
                  <a:pt x="15367" y="6392"/>
                  <a:pt x="10838" y="6392"/>
                </a:cubicBezTo>
                <a:cubicBezTo>
                  <a:pt x="6310" y="6392"/>
                  <a:pt x="2722" y="9243"/>
                  <a:pt x="2722" y="12866"/>
                </a:cubicBezTo>
                <a:cubicBezTo>
                  <a:pt x="2722" y="16470"/>
                  <a:pt x="6386" y="19361"/>
                  <a:pt x="10838" y="19361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33" name="Google Shape;933;p60"/>
          <p:cNvSpPr/>
          <p:nvPr/>
        </p:nvSpPr>
        <p:spPr>
          <a:xfrm>
            <a:off x="2688691" y="3994324"/>
            <a:ext cx="280530" cy="32648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138" y="0"/>
                </a:moveTo>
                <a:cubicBezTo>
                  <a:pt x="20458" y="0"/>
                  <a:pt x="21533" y="923"/>
                  <a:pt x="21600" y="2058"/>
                </a:cubicBezTo>
                <a:lnTo>
                  <a:pt x="21600" y="16445"/>
                </a:lnTo>
                <a:cubicBezTo>
                  <a:pt x="21600" y="17580"/>
                  <a:pt x="20526" y="18503"/>
                  <a:pt x="19205" y="18503"/>
                </a:cubicBezTo>
                <a:lnTo>
                  <a:pt x="14393" y="18503"/>
                </a:lnTo>
                <a:lnTo>
                  <a:pt x="10789" y="21600"/>
                </a:lnTo>
                <a:lnTo>
                  <a:pt x="7185" y="18503"/>
                </a:lnTo>
                <a:lnTo>
                  <a:pt x="2395" y="18503"/>
                </a:lnTo>
                <a:cubicBezTo>
                  <a:pt x="1074" y="18503"/>
                  <a:pt x="0" y="17580"/>
                  <a:pt x="0" y="16445"/>
                </a:cubicBezTo>
                <a:lnTo>
                  <a:pt x="0" y="2058"/>
                </a:lnTo>
                <a:cubicBezTo>
                  <a:pt x="0" y="923"/>
                  <a:pt x="1074" y="0"/>
                  <a:pt x="2395" y="0"/>
                </a:cubicBezTo>
                <a:lnTo>
                  <a:pt x="19138" y="0"/>
                </a:lnTo>
                <a:close/>
                <a:moveTo>
                  <a:pt x="10722" y="3366"/>
                </a:moveTo>
                <a:cubicBezTo>
                  <a:pt x="8953" y="3366"/>
                  <a:pt x="7498" y="4616"/>
                  <a:pt x="7498" y="6136"/>
                </a:cubicBezTo>
                <a:cubicBezTo>
                  <a:pt x="7498" y="7655"/>
                  <a:pt x="8953" y="8905"/>
                  <a:pt x="10722" y="8905"/>
                </a:cubicBezTo>
                <a:cubicBezTo>
                  <a:pt x="12490" y="8905"/>
                  <a:pt x="13945" y="7655"/>
                  <a:pt x="13945" y="6136"/>
                </a:cubicBezTo>
                <a:cubicBezTo>
                  <a:pt x="13945" y="4616"/>
                  <a:pt x="12490" y="3366"/>
                  <a:pt x="10722" y="3366"/>
                </a:cubicBezTo>
                <a:close/>
                <a:moveTo>
                  <a:pt x="17929" y="14387"/>
                </a:moveTo>
                <a:lnTo>
                  <a:pt x="17996" y="14387"/>
                </a:lnTo>
                <a:lnTo>
                  <a:pt x="17996" y="13464"/>
                </a:lnTo>
                <a:cubicBezTo>
                  <a:pt x="17996" y="11387"/>
                  <a:pt x="13184" y="10252"/>
                  <a:pt x="10789" y="10252"/>
                </a:cubicBezTo>
                <a:cubicBezTo>
                  <a:pt x="8394" y="10252"/>
                  <a:pt x="3604" y="11387"/>
                  <a:pt x="3604" y="13464"/>
                </a:cubicBezTo>
                <a:lnTo>
                  <a:pt x="3604" y="14387"/>
                </a:lnTo>
                <a:lnTo>
                  <a:pt x="17929" y="1438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34" name="Google Shape;934;p60"/>
          <p:cNvSpPr/>
          <p:nvPr/>
        </p:nvSpPr>
        <p:spPr>
          <a:xfrm>
            <a:off x="3613783" y="4016188"/>
            <a:ext cx="262764" cy="27793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12" y="18792"/>
                </a:moveTo>
                <a:lnTo>
                  <a:pt x="19519" y="12204"/>
                </a:lnTo>
                <a:lnTo>
                  <a:pt x="21456" y="13675"/>
                </a:lnTo>
                <a:lnTo>
                  <a:pt x="10740" y="21600"/>
                </a:lnTo>
                <a:lnTo>
                  <a:pt x="0" y="13675"/>
                </a:lnTo>
                <a:lnTo>
                  <a:pt x="1961" y="12272"/>
                </a:lnTo>
                <a:lnTo>
                  <a:pt x="10812" y="18792"/>
                </a:lnTo>
                <a:close/>
                <a:moveTo>
                  <a:pt x="10860" y="15917"/>
                </a:moveTo>
                <a:lnTo>
                  <a:pt x="2105" y="9396"/>
                </a:lnTo>
                <a:lnTo>
                  <a:pt x="144" y="7925"/>
                </a:lnTo>
                <a:lnTo>
                  <a:pt x="10860" y="0"/>
                </a:lnTo>
                <a:lnTo>
                  <a:pt x="21600" y="7925"/>
                </a:lnTo>
                <a:lnTo>
                  <a:pt x="19639" y="9396"/>
                </a:lnTo>
                <a:lnTo>
                  <a:pt x="10860" y="1591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35" name="Google Shape;935;p60"/>
          <p:cNvSpPr/>
          <p:nvPr/>
        </p:nvSpPr>
        <p:spPr>
          <a:xfrm>
            <a:off x="4442447" y="4012080"/>
            <a:ext cx="306736" cy="308718"/>
          </a:xfrm>
          <a:custGeom>
            <a:avLst/>
            <a:gdLst/>
            <a:ahLst/>
            <a:cxnLst/>
            <a:rect l="l" t="t" r="r" b="b"/>
            <a:pathLst>
              <a:path w="21548" h="21600" extrusionOk="0">
                <a:moveTo>
                  <a:pt x="20968" y="10342"/>
                </a:moveTo>
                <a:cubicBezTo>
                  <a:pt x="21355" y="10749"/>
                  <a:pt x="21600" y="11258"/>
                  <a:pt x="21539" y="11950"/>
                </a:cubicBezTo>
                <a:cubicBezTo>
                  <a:pt x="21539" y="12520"/>
                  <a:pt x="21314" y="13050"/>
                  <a:pt x="20907" y="13457"/>
                </a:cubicBezTo>
                <a:lnTo>
                  <a:pt x="13360" y="20969"/>
                </a:lnTo>
                <a:cubicBezTo>
                  <a:pt x="13013" y="21376"/>
                  <a:pt x="12442" y="21600"/>
                  <a:pt x="11871" y="21600"/>
                </a:cubicBezTo>
                <a:cubicBezTo>
                  <a:pt x="11300" y="21600"/>
                  <a:pt x="10769" y="21376"/>
                  <a:pt x="10361" y="20969"/>
                </a:cubicBezTo>
                <a:lnTo>
                  <a:pt x="653" y="11258"/>
                </a:lnTo>
                <a:cubicBezTo>
                  <a:pt x="245" y="10871"/>
                  <a:pt x="0" y="10281"/>
                  <a:pt x="0" y="9711"/>
                </a:cubicBezTo>
                <a:lnTo>
                  <a:pt x="0" y="2178"/>
                </a:lnTo>
                <a:cubicBezTo>
                  <a:pt x="0" y="977"/>
                  <a:pt x="979" y="0"/>
                  <a:pt x="2203" y="0"/>
                </a:cubicBezTo>
                <a:lnTo>
                  <a:pt x="9729" y="0"/>
                </a:lnTo>
                <a:cubicBezTo>
                  <a:pt x="10321" y="0"/>
                  <a:pt x="10831" y="244"/>
                  <a:pt x="11239" y="631"/>
                </a:cubicBezTo>
                <a:lnTo>
                  <a:pt x="20968" y="10342"/>
                </a:lnTo>
                <a:close/>
                <a:moveTo>
                  <a:pt x="3814" y="5395"/>
                </a:moveTo>
                <a:cubicBezTo>
                  <a:pt x="4671" y="5395"/>
                  <a:pt x="5425" y="4642"/>
                  <a:pt x="5425" y="3787"/>
                </a:cubicBezTo>
                <a:cubicBezTo>
                  <a:pt x="5425" y="2911"/>
                  <a:pt x="4671" y="2178"/>
                  <a:pt x="3814" y="2178"/>
                </a:cubicBezTo>
                <a:cubicBezTo>
                  <a:pt x="2937" y="2178"/>
                  <a:pt x="2203" y="2911"/>
                  <a:pt x="2203" y="3787"/>
                </a:cubicBezTo>
                <a:cubicBezTo>
                  <a:pt x="2203" y="4642"/>
                  <a:pt x="2896" y="5395"/>
                  <a:pt x="3814" y="5395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36" name="Google Shape;936;p60"/>
          <p:cNvSpPr/>
          <p:nvPr/>
        </p:nvSpPr>
        <p:spPr>
          <a:xfrm>
            <a:off x="5295006" y="4025410"/>
            <a:ext cx="279587" cy="279396"/>
          </a:xfrm>
          <a:custGeom>
            <a:avLst/>
            <a:gdLst/>
            <a:ahLst/>
            <a:cxnLst/>
            <a:rect l="l" t="t" r="r" b="b"/>
            <a:pathLst>
              <a:path w="21544" h="21600" extrusionOk="0">
                <a:moveTo>
                  <a:pt x="20973" y="0"/>
                </a:moveTo>
                <a:cubicBezTo>
                  <a:pt x="21354" y="0"/>
                  <a:pt x="21600" y="248"/>
                  <a:pt x="21533" y="563"/>
                </a:cubicBezTo>
                <a:lnTo>
                  <a:pt x="21533" y="18740"/>
                </a:lnTo>
                <a:cubicBezTo>
                  <a:pt x="21533" y="19010"/>
                  <a:pt x="21354" y="19258"/>
                  <a:pt x="21085" y="19325"/>
                </a:cubicBezTo>
                <a:lnTo>
                  <a:pt x="14325" y="21600"/>
                </a:lnTo>
                <a:lnTo>
                  <a:pt x="7140" y="19055"/>
                </a:lnTo>
                <a:lnTo>
                  <a:pt x="761" y="21532"/>
                </a:lnTo>
                <a:lnTo>
                  <a:pt x="560" y="21600"/>
                </a:lnTo>
                <a:cubicBezTo>
                  <a:pt x="246" y="21600"/>
                  <a:pt x="0" y="21352"/>
                  <a:pt x="0" y="21037"/>
                </a:cubicBezTo>
                <a:lnTo>
                  <a:pt x="0" y="2860"/>
                </a:lnTo>
                <a:cubicBezTo>
                  <a:pt x="0" y="2613"/>
                  <a:pt x="179" y="2342"/>
                  <a:pt x="448" y="2275"/>
                </a:cubicBezTo>
                <a:lnTo>
                  <a:pt x="7207" y="0"/>
                </a:lnTo>
                <a:lnTo>
                  <a:pt x="14393" y="2545"/>
                </a:lnTo>
                <a:lnTo>
                  <a:pt x="20772" y="68"/>
                </a:lnTo>
                <a:lnTo>
                  <a:pt x="20973" y="0"/>
                </a:lnTo>
                <a:close/>
                <a:moveTo>
                  <a:pt x="14393" y="19190"/>
                </a:moveTo>
                <a:lnTo>
                  <a:pt x="14393" y="4888"/>
                </a:lnTo>
                <a:lnTo>
                  <a:pt x="7207" y="2342"/>
                </a:lnTo>
                <a:lnTo>
                  <a:pt x="7207" y="16645"/>
                </a:lnTo>
                <a:lnTo>
                  <a:pt x="14393" y="1919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37" name="Google Shape;937;p60"/>
          <p:cNvSpPr/>
          <p:nvPr/>
        </p:nvSpPr>
        <p:spPr>
          <a:xfrm>
            <a:off x="6184913" y="4032876"/>
            <a:ext cx="261252" cy="2612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9624" y="12016"/>
                </a:moveTo>
                <a:lnTo>
                  <a:pt x="0" y="2360"/>
                </a:lnTo>
                <a:lnTo>
                  <a:pt x="0" y="0"/>
                </a:lnTo>
                <a:lnTo>
                  <a:pt x="21600" y="0"/>
                </a:lnTo>
                <a:lnTo>
                  <a:pt x="21600" y="2360"/>
                </a:lnTo>
                <a:lnTo>
                  <a:pt x="11976" y="12016"/>
                </a:lnTo>
                <a:lnTo>
                  <a:pt x="11976" y="19216"/>
                </a:lnTo>
                <a:lnTo>
                  <a:pt x="18024" y="19216"/>
                </a:lnTo>
                <a:lnTo>
                  <a:pt x="18024" y="21600"/>
                </a:lnTo>
                <a:lnTo>
                  <a:pt x="3576" y="21600"/>
                </a:lnTo>
                <a:lnTo>
                  <a:pt x="3576" y="19216"/>
                </a:lnTo>
                <a:lnTo>
                  <a:pt x="9624" y="19216"/>
                </a:lnTo>
                <a:lnTo>
                  <a:pt x="9624" y="12016"/>
                </a:lnTo>
                <a:close/>
                <a:moveTo>
                  <a:pt x="5424" y="4816"/>
                </a:moveTo>
                <a:lnTo>
                  <a:pt x="16248" y="4816"/>
                </a:lnTo>
                <a:lnTo>
                  <a:pt x="18624" y="2432"/>
                </a:lnTo>
                <a:lnTo>
                  <a:pt x="3048" y="2432"/>
                </a:lnTo>
                <a:lnTo>
                  <a:pt x="5424" y="4816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38" name="Google Shape;938;p60"/>
          <p:cNvSpPr/>
          <p:nvPr/>
        </p:nvSpPr>
        <p:spPr>
          <a:xfrm>
            <a:off x="7011628" y="3986888"/>
            <a:ext cx="277938" cy="3072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cubicBezTo>
                  <a:pt x="15079" y="0"/>
                  <a:pt x="18906" y="1674"/>
                  <a:pt x="21600" y="4328"/>
                </a:cubicBezTo>
                <a:lnTo>
                  <a:pt x="10800" y="21600"/>
                </a:lnTo>
                <a:lnTo>
                  <a:pt x="0" y="4328"/>
                </a:lnTo>
                <a:cubicBezTo>
                  <a:pt x="2694" y="1674"/>
                  <a:pt x="6521" y="0"/>
                  <a:pt x="10800" y="0"/>
                </a:cubicBezTo>
                <a:close/>
                <a:moveTo>
                  <a:pt x="4800" y="5410"/>
                </a:moveTo>
                <a:cubicBezTo>
                  <a:pt x="4800" y="6574"/>
                  <a:pt x="5887" y="7554"/>
                  <a:pt x="7223" y="7595"/>
                </a:cubicBezTo>
                <a:cubicBezTo>
                  <a:pt x="8558" y="7595"/>
                  <a:pt x="9645" y="6615"/>
                  <a:pt x="9645" y="5410"/>
                </a:cubicBezTo>
                <a:cubicBezTo>
                  <a:pt x="9645" y="4206"/>
                  <a:pt x="8558" y="3226"/>
                  <a:pt x="7223" y="3226"/>
                </a:cubicBezTo>
                <a:cubicBezTo>
                  <a:pt x="5887" y="3226"/>
                  <a:pt x="4800" y="4206"/>
                  <a:pt x="4800" y="5410"/>
                </a:cubicBezTo>
                <a:close/>
                <a:moveTo>
                  <a:pt x="10800" y="14067"/>
                </a:moveTo>
                <a:cubicBezTo>
                  <a:pt x="12068" y="14067"/>
                  <a:pt x="13155" y="13087"/>
                  <a:pt x="13223" y="11862"/>
                </a:cubicBezTo>
                <a:cubicBezTo>
                  <a:pt x="13223" y="10657"/>
                  <a:pt x="12136" y="9677"/>
                  <a:pt x="10800" y="9677"/>
                </a:cubicBezTo>
                <a:cubicBezTo>
                  <a:pt x="9464" y="9677"/>
                  <a:pt x="8377" y="10657"/>
                  <a:pt x="8377" y="11862"/>
                </a:cubicBezTo>
                <a:cubicBezTo>
                  <a:pt x="8377" y="13087"/>
                  <a:pt x="9464" y="14067"/>
                  <a:pt x="10800" y="14067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39" name="Google Shape;939;p60"/>
          <p:cNvSpPr/>
          <p:nvPr/>
        </p:nvSpPr>
        <p:spPr>
          <a:xfrm>
            <a:off x="7844485" y="3964207"/>
            <a:ext cx="324479" cy="325404"/>
          </a:xfrm>
          <a:custGeom>
            <a:avLst/>
            <a:gdLst/>
            <a:ahLst/>
            <a:cxnLst/>
            <a:rect l="l" t="t" r="r" b="b"/>
            <a:pathLst>
              <a:path w="21535" h="21600" extrusionOk="0">
                <a:moveTo>
                  <a:pt x="10751" y="0"/>
                </a:moveTo>
                <a:cubicBezTo>
                  <a:pt x="10867" y="0"/>
                  <a:pt x="11041" y="0"/>
                  <a:pt x="11137" y="0"/>
                </a:cubicBezTo>
                <a:cubicBezTo>
                  <a:pt x="11465" y="1948"/>
                  <a:pt x="11677" y="3915"/>
                  <a:pt x="11677" y="5921"/>
                </a:cubicBezTo>
                <a:cubicBezTo>
                  <a:pt x="11253" y="6249"/>
                  <a:pt x="10925" y="6750"/>
                  <a:pt x="10925" y="7348"/>
                </a:cubicBezTo>
                <a:cubicBezTo>
                  <a:pt x="10925" y="7386"/>
                  <a:pt x="10925" y="7444"/>
                  <a:pt x="10925" y="7502"/>
                </a:cubicBezTo>
                <a:cubicBezTo>
                  <a:pt x="10057" y="7984"/>
                  <a:pt x="9131" y="8428"/>
                  <a:pt x="8264" y="8814"/>
                </a:cubicBezTo>
                <a:cubicBezTo>
                  <a:pt x="7222" y="9238"/>
                  <a:pt x="6181" y="9681"/>
                  <a:pt x="5159" y="10106"/>
                </a:cubicBezTo>
                <a:cubicBezTo>
                  <a:pt x="4831" y="9797"/>
                  <a:pt x="4445" y="9624"/>
                  <a:pt x="3963" y="9624"/>
                </a:cubicBezTo>
                <a:cubicBezTo>
                  <a:pt x="3519" y="9624"/>
                  <a:pt x="3134" y="9797"/>
                  <a:pt x="2864" y="10067"/>
                </a:cubicBezTo>
                <a:cubicBezTo>
                  <a:pt x="1996" y="9508"/>
                  <a:pt x="1128" y="8968"/>
                  <a:pt x="260" y="8370"/>
                </a:cubicBezTo>
                <a:cubicBezTo>
                  <a:pt x="1340" y="3587"/>
                  <a:pt x="5641" y="0"/>
                  <a:pt x="10751" y="0"/>
                </a:cubicBezTo>
                <a:close/>
                <a:moveTo>
                  <a:pt x="12776" y="154"/>
                </a:moveTo>
                <a:cubicBezTo>
                  <a:pt x="14724" y="540"/>
                  <a:pt x="16479" y="1408"/>
                  <a:pt x="17945" y="2661"/>
                </a:cubicBezTo>
                <a:cubicBezTo>
                  <a:pt x="16576" y="3857"/>
                  <a:pt x="15168" y="4937"/>
                  <a:pt x="13644" y="5921"/>
                </a:cubicBezTo>
                <a:cubicBezTo>
                  <a:pt x="13529" y="5863"/>
                  <a:pt x="13432" y="5824"/>
                  <a:pt x="13316" y="5766"/>
                </a:cubicBezTo>
                <a:cubicBezTo>
                  <a:pt x="13259" y="3915"/>
                  <a:pt x="13104" y="2006"/>
                  <a:pt x="12776" y="154"/>
                </a:cubicBezTo>
                <a:close/>
                <a:moveTo>
                  <a:pt x="19025" y="3799"/>
                </a:moveTo>
                <a:cubicBezTo>
                  <a:pt x="20606" y="5709"/>
                  <a:pt x="21590" y="8100"/>
                  <a:pt x="21532" y="10877"/>
                </a:cubicBezTo>
                <a:cubicBezTo>
                  <a:pt x="21532" y="12999"/>
                  <a:pt x="20934" y="15004"/>
                  <a:pt x="19854" y="16701"/>
                </a:cubicBezTo>
                <a:cubicBezTo>
                  <a:pt x="17675" y="16374"/>
                  <a:pt x="15496" y="15834"/>
                  <a:pt x="13374" y="15120"/>
                </a:cubicBezTo>
                <a:cubicBezTo>
                  <a:pt x="13316" y="14638"/>
                  <a:pt x="13046" y="14252"/>
                  <a:pt x="12661" y="13982"/>
                </a:cubicBezTo>
                <a:cubicBezTo>
                  <a:pt x="12873" y="12671"/>
                  <a:pt x="13046" y="11359"/>
                  <a:pt x="13162" y="10067"/>
                </a:cubicBezTo>
                <a:cubicBezTo>
                  <a:pt x="13162" y="9739"/>
                  <a:pt x="13201" y="9354"/>
                  <a:pt x="13201" y="9026"/>
                </a:cubicBezTo>
                <a:cubicBezTo>
                  <a:pt x="13856" y="8756"/>
                  <a:pt x="14358" y="8158"/>
                  <a:pt x="14358" y="7386"/>
                </a:cubicBezTo>
                <a:lnTo>
                  <a:pt x="14358" y="7348"/>
                </a:lnTo>
                <a:cubicBezTo>
                  <a:pt x="16036" y="6249"/>
                  <a:pt x="17559" y="5111"/>
                  <a:pt x="19025" y="3799"/>
                </a:cubicBezTo>
                <a:close/>
                <a:moveTo>
                  <a:pt x="18813" y="18013"/>
                </a:moveTo>
                <a:cubicBezTo>
                  <a:pt x="16846" y="20192"/>
                  <a:pt x="14030" y="21542"/>
                  <a:pt x="10925" y="21600"/>
                </a:cubicBezTo>
                <a:cubicBezTo>
                  <a:pt x="11349" y="20076"/>
                  <a:pt x="11793" y="18553"/>
                  <a:pt x="12121" y="17029"/>
                </a:cubicBezTo>
                <a:cubicBezTo>
                  <a:pt x="12449" y="16971"/>
                  <a:pt x="12719" y="16817"/>
                  <a:pt x="12989" y="16528"/>
                </a:cubicBezTo>
                <a:cubicBezTo>
                  <a:pt x="14898" y="17184"/>
                  <a:pt x="16846" y="17685"/>
                  <a:pt x="18813" y="18013"/>
                </a:cubicBezTo>
                <a:close/>
                <a:moveTo>
                  <a:pt x="9286" y="21484"/>
                </a:moveTo>
                <a:cubicBezTo>
                  <a:pt x="4889" y="20886"/>
                  <a:pt x="1282" y="17569"/>
                  <a:pt x="260" y="13326"/>
                </a:cubicBezTo>
                <a:cubicBezTo>
                  <a:pt x="1128" y="13114"/>
                  <a:pt x="1938" y="12883"/>
                  <a:pt x="2767" y="12613"/>
                </a:cubicBezTo>
                <a:cubicBezTo>
                  <a:pt x="3076" y="12883"/>
                  <a:pt x="3461" y="13114"/>
                  <a:pt x="3963" y="13114"/>
                </a:cubicBezTo>
                <a:cubicBezTo>
                  <a:pt x="4233" y="13114"/>
                  <a:pt x="4445" y="13056"/>
                  <a:pt x="4657" y="12941"/>
                </a:cubicBezTo>
                <a:cubicBezTo>
                  <a:pt x="6451" y="13924"/>
                  <a:pt x="8264" y="14734"/>
                  <a:pt x="10057" y="15506"/>
                </a:cubicBezTo>
                <a:cubicBezTo>
                  <a:pt x="10115" y="15930"/>
                  <a:pt x="10269" y="16374"/>
                  <a:pt x="10597" y="16644"/>
                </a:cubicBezTo>
                <a:cubicBezTo>
                  <a:pt x="10211" y="18225"/>
                  <a:pt x="9826" y="19864"/>
                  <a:pt x="9286" y="21484"/>
                </a:cubicBezTo>
                <a:close/>
                <a:moveTo>
                  <a:pt x="29" y="11745"/>
                </a:moveTo>
                <a:cubicBezTo>
                  <a:pt x="-10" y="11417"/>
                  <a:pt x="-10" y="11089"/>
                  <a:pt x="29" y="10761"/>
                </a:cubicBezTo>
                <a:cubicBezTo>
                  <a:pt x="29" y="10549"/>
                  <a:pt x="29" y="10337"/>
                  <a:pt x="29" y="10106"/>
                </a:cubicBezTo>
                <a:cubicBezTo>
                  <a:pt x="626" y="10491"/>
                  <a:pt x="1244" y="10877"/>
                  <a:pt x="1841" y="11263"/>
                </a:cubicBezTo>
                <a:cubicBezTo>
                  <a:pt x="1244" y="11417"/>
                  <a:pt x="626" y="11591"/>
                  <a:pt x="29" y="11745"/>
                </a:cubicBezTo>
                <a:close/>
                <a:moveTo>
                  <a:pt x="11677" y="8910"/>
                </a:moveTo>
                <a:cubicBezTo>
                  <a:pt x="11639" y="9238"/>
                  <a:pt x="11639" y="9566"/>
                  <a:pt x="11677" y="9951"/>
                </a:cubicBezTo>
                <a:cubicBezTo>
                  <a:pt x="11581" y="11263"/>
                  <a:pt x="11407" y="12516"/>
                  <a:pt x="11195" y="13809"/>
                </a:cubicBezTo>
                <a:cubicBezTo>
                  <a:pt x="11041" y="13866"/>
                  <a:pt x="10867" y="13982"/>
                  <a:pt x="10713" y="14079"/>
                </a:cubicBezTo>
                <a:cubicBezTo>
                  <a:pt x="9016" y="13384"/>
                  <a:pt x="7338" y="12555"/>
                  <a:pt x="5699" y="11687"/>
                </a:cubicBezTo>
                <a:lnTo>
                  <a:pt x="5699" y="11649"/>
                </a:lnTo>
                <a:cubicBezTo>
                  <a:pt x="6779" y="11205"/>
                  <a:pt x="7878" y="10761"/>
                  <a:pt x="8958" y="10279"/>
                </a:cubicBezTo>
                <a:cubicBezTo>
                  <a:pt x="9884" y="9836"/>
                  <a:pt x="10809" y="9411"/>
                  <a:pt x="11677" y="891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40" name="Google Shape;940;p60"/>
          <p:cNvSpPr txBox="1"/>
          <p:nvPr/>
        </p:nvSpPr>
        <p:spPr>
          <a:xfrm>
            <a:off x="4824228" y="702550"/>
            <a:ext cx="20436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100"/>
              <a:buFont typeface="Google Sans"/>
              <a:buNone/>
            </a:pPr>
            <a:r>
              <a:rPr lang="en" sz="9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All icons are vector objects and can </a:t>
            </a:r>
            <a:br>
              <a:rPr lang="en" sz="9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9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be recolored using the fill menu.</a:t>
            </a:r>
            <a:endParaRPr sz="300"/>
          </a:p>
        </p:txBody>
      </p:sp>
      <p:pic>
        <p:nvPicPr>
          <p:cNvPr id="941" name="Google Shape;941;p60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67826" y="606823"/>
            <a:ext cx="1420840" cy="534340"/>
          </a:xfrm>
          <a:prstGeom prst="rect">
            <a:avLst/>
          </a:prstGeom>
          <a:noFill/>
          <a:ln>
            <a:noFill/>
          </a:ln>
          <a:effectLst>
            <a:outerShdw blurRad="190500" rotWithShape="0">
              <a:srgbClr val="000000">
                <a:alpha val="29800"/>
              </a:srgbClr>
            </a:outerShdw>
          </a:effectLst>
        </p:spPr>
      </p:pic>
      <p:sp>
        <p:nvSpPr>
          <p:cNvPr id="942" name="Google Shape;942;p60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en" sz="2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Icons</a:t>
            </a:r>
            <a:endParaRPr sz="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61"/>
          <p:cNvSpPr txBox="1"/>
          <p:nvPr/>
        </p:nvSpPr>
        <p:spPr>
          <a:xfrm>
            <a:off x="761540" y="192300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Cafe</a:t>
            </a:r>
            <a:endParaRPr sz="500"/>
          </a:p>
        </p:txBody>
      </p:sp>
      <p:sp>
        <p:nvSpPr>
          <p:cNvPr id="948" name="Google Shape;948;p61"/>
          <p:cNvSpPr txBox="1"/>
          <p:nvPr/>
        </p:nvSpPr>
        <p:spPr>
          <a:xfrm>
            <a:off x="1645348" y="192300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Theatre </a:t>
            </a:r>
            <a:endParaRPr sz="500"/>
          </a:p>
        </p:txBody>
      </p:sp>
      <p:sp>
        <p:nvSpPr>
          <p:cNvPr id="949" name="Google Shape;949;p61"/>
          <p:cNvSpPr txBox="1"/>
          <p:nvPr/>
        </p:nvSpPr>
        <p:spPr>
          <a:xfrm>
            <a:off x="2536585" y="192300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Gaming</a:t>
            </a:r>
            <a:endParaRPr sz="500"/>
          </a:p>
        </p:txBody>
      </p:sp>
      <p:sp>
        <p:nvSpPr>
          <p:cNvPr id="950" name="Google Shape;950;p61"/>
          <p:cNvSpPr txBox="1"/>
          <p:nvPr/>
        </p:nvSpPr>
        <p:spPr>
          <a:xfrm>
            <a:off x="3385565" y="192300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Florist</a:t>
            </a:r>
            <a:endParaRPr sz="500"/>
          </a:p>
        </p:txBody>
      </p:sp>
      <p:sp>
        <p:nvSpPr>
          <p:cNvPr id="951" name="Google Shape;951;p61"/>
          <p:cNvSpPr txBox="1"/>
          <p:nvPr/>
        </p:nvSpPr>
        <p:spPr>
          <a:xfrm>
            <a:off x="4269374" y="192300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Restaurant</a:t>
            </a:r>
            <a:endParaRPr sz="500"/>
          </a:p>
        </p:txBody>
      </p:sp>
      <p:sp>
        <p:nvSpPr>
          <p:cNvPr id="952" name="Google Shape;952;p61"/>
          <p:cNvSpPr txBox="1"/>
          <p:nvPr/>
        </p:nvSpPr>
        <p:spPr>
          <a:xfrm>
            <a:off x="5153183" y="192300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Gas</a:t>
            </a:r>
            <a:endParaRPr sz="500"/>
          </a:p>
        </p:txBody>
      </p:sp>
      <p:sp>
        <p:nvSpPr>
          <p:cNvPr id="953" name="Google Shape;953;p61"/>
          <p:cNvSpPr txBox="1"/>
          <p:nvPr/>
        </p:nvSpPr>
        <p:spPr>
          <a:xfrm>
            <a:off x="6036992" y="192300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Delivery</a:t>
            </a:r>
            <a:endParaRPr sz="500"/>
          </a:p>
        </p:txBody>
      </p:sp>
      <p:sp>
        <p:nvSpPr>
          <p:cNvPr id="954" name="Google Shape;954;p61"/>
          <p:cNvSpPr txBox="1"/>
          <p:nvPr/>
        </p:nvSpPr>
        <p:spPr>
          <a:xfrm>
            <a:off x="6826496" y="192300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Hospital</a:t>
            </a:r>
            <a:endParaRPr sz="500"/>
          </a:p>
        </p:txBody>
      </p:sp>
      <p:sp>
        <p:nvSpPr>
          <p:cNvPr id="955" name="Google Shape;955;p61"/>
          <p:cNvSpPr txBox="1"/>
          <p:nvPr/>
        </p:nvSpPr>
        <p:spPr>
          <a:xfrm>
            <a:off x="7632321" y="192300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Taxi</a:t>
            </a:r>
            <a:endParaRPr sz="500"/>
          </a:p>
        </p:txBody>
      </p:sp>
      <p:sp>
        <p:nvSpPr>
          <p:cNvPr id="956" name="Google Shape;956;p61"/>
          <p:cNvSpPr txBox="1"/>
          <p:nvPr/>
        </p:nvSpPr>
        <p:spPr>
          <a:xfrm>
            <a:off x="759988" y="258301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Print</a:t>
            </a:r>
            <a:endParaRPr sz="500"/>
          </a:p>
        </p:txBody>
      </p:sp>
      <p:sp>
        <p:nvSpPr>
          <p:cNvPr id="957" name="Google Shape;957;p61"/>
          <p:cNvSpPr txBox="1"/>
          <p:nvPr/>
        </p:nvSpPr>
        <p:spPr>
          <a:xfrm>
            <a:off x="1643797" y="258301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Radio </a:t>
            </a:r>
            <a:endParaRPr sz="500"/>
          </a:p>
        </p:txBody>
      </p:sp>
      <p:sp>
        <p:nvSpPr>
          <p:cNvPr id="958" name="Google Shape;958;p61"/>
          <p:cNvSpPr txBox="1"/>
          <p:nvPr/>
        </p:nvSpPr>
        <p:spPr>
          <a:xfrm>
            <a:off x="2535033" y="2583017"/>
            <a:ext cx="720000" cy="1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25" tIns="27425" rIns="27425" bIns="27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"/>
              <a:buFont typeface="Google Sans"/>
              <a:buNone/>
            </a:pPr>
            <a:r>
              <a:rPr lang="en" sz="3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Stream</a:t>
            </a:r>
            <a:endParaRPr sz="500"/>
          </a:p>
        </p:txBody>
      </p:sp>
      <p:sp>
        <p:nvSpPr>
          <p:cNvPr id="959" name="Google Shape;959;p61"/>
          <p:cNvSpPr/>
          <p:nvPr/>
        </p:nvSpPr>
        <p:spPr>
          <a:xfrm>
            <a:off x="983727" y="1583234"/>
            <a:ext cx="302789" cy="273618"/>
          </a:xfrm>
          <a:custGeom>
            <a:avLst/>
            <a:gdLst/>
            <a:ahLst/>
            <a:cxnLst/>
            <a:rect l="l" t="t" r="r" b="b"/>
            <a:pathLst>
              <a:path w="21482" h="21600" extrusionOk="0">
                <a:moveTo>
                  <a:pt x="19401" y="0"/>
                </a:moveTo>
                <a:cubicBezTo>
                  <a:pt x="20630" y="0"/>
                  <a:pt x="21600" y="1081"/>
                  <a:pt x="21471" y="2451"/>
                </a:cubicBezTo>
                <a:lnTo>
                  <a:pt x="21471" y="6031"/>
                </a:lnTo>
                <a:cubicBezTo>
                  <a:pt x="21471" y="7328"/>
                  <a:pt x="20565" y="8409"/>
                  <a:pt x="19337" y="8409"/>
                </a:cubicBezTo>
                <a:lnTo>
                  <a:pt x="17224" y="8409"/>
                </a:lnTo>
                <a:lnTo>
                  <a:pt x="17224" y="12013"/>
                </a:lnTo>
                <a:cubicBezTo>
                  <a:pt x="17224" y="14656"/>
                  <a:pt x="15262" y="16819"/>
                  <a:pt x="12891" y="16819"/>
                </a:cubicBezTo>
                <a:lnTo>
                  <a:pt x="6446" y="16819"/>
                </a:lnTo>
                <a:cubicBezTo>
                  <a:pt x="4074" y="16819"/>
                  <a:pt x="2134" y="14656"/>
                  <a:pt x="2134" y="12013"/>
                </a:cubicBezTo>
                <a:lnTo>
                  <a:pt x="2134" y="0"/>
                </a:lnTo>
                <a:lnTo>
                  <a:pt x="19401" y="0"/>
                </a:lnTo>
                <a:close/>
                <a:moveTo>
                  <a:pt x="19401" y="5983"/>
                </a:moveTo>
                <a:lnTo>
                  <a:pt x="19401" y="2379"/>
                </a:lnTo>
                <a:lnTo>
                  <a:pt x="17289" y="2379"/>
                </a:lnTo>
                <a:lnTo>
                  <a:pt x="17289" y="5983"/>
                </a:lnTo>
                <a:lnTo>
                  <a:pt x="19401" y="5983"/>
                </a:lnTo>
                <a:close/>
                <a:moveTo>
                  <a:pt x="0" y="21600"/>
                </a:moveTo>
                <a:lnTo>
                  <a:pt x="0" y="19245"/>
                </a:lnTo>
                <a:lnTo>
                  <a:pt x="19401" y="19245"/>
                </a:lnTo>
                <a:lnTo>
                  <a:pt x="19401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60" name="Google Shape;960;p61"/>
          <p:cNvSpPr/>
          <p:nvPr/>
        </p:nvSpPr>
        <p:spPr>
          <a:xfrm>
            <a:off x="1840380" y="1598009"/>
            <a:ext cx="323352" cy="25887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403" y="10800"/>
                </a:moveTo>
                <a:cubicBezTo>
                  <a:pt x="19403" y="12321"/>
                  <a:pt x="20380" y="13538"/>
                  <a:pt x="21600" y="13538"/>
                </a:cubicBezTo>
                <a:lnTo>
                  <a:pt x="21600" y="18862"/>
                </a:lnTo>
                <a:cubicBezTo>
                  <a:pt x="21600" y="20383"/>
                  <a:pt x="20624" y="21600"/>
                  <a:pt x="19403" y="21600"/>
                </a:cubicBezTo>
                <a:lnTo>
                  <a:pt x="2197" y="21600"/>
                </a:lnTo>
                <a:cubicBezTo>
                  <a:pt x="976" y="21600"/>
                  <a:pt x="0" y="20383"/>
                  <a:pt x="0" y="18862"/>
                </a:cubicBezTo>
                <a:lnTo>
                  <a:pt x="0" y="13538"/>
                </a:lnTo>
                <a:cubicBezTo>
                  <a:pt x="1220" y="13538"/>
                  <a:pt x="2197" y="12296"/>
                  <a:pt x="2197" y="10800"/>
                </a:cubicBezTo>
                <a:cubicBezTo>
                  <a:pt x="2197" y="9279"/>
                  <a:pt x="1281" y="8087"/>
                  <a:pt x="61" y="8087"/>
                </a:cubicBezTo>
                <a:lnTo>
                  <a:pt x="61" y="2738"/>
                </a:lnTo>
                <a:cubicBezTo>
                  <a:pt x="61" y="1217"/>
                  <a:pt x="976" y="0"/>
                  <a:pt x="2197" y="0"/>
                </a:cubicBezTo>
                <a:lnTo>
                  <a:pt x="19403" y="0"/>
                </a:lnTo>
                <a:cubicBezTo>
                  <a:pt x="20624" y="0"/>
                  <a:pt x="21600" y="1217"/>
                  <a:pt x="21600" y="2738"/>
                </a:cubicBezTo>
                <a:lnTo>
                  <a:pt x="21600" y="8087"/>
                </a:lnTo>
                <a:cubicBezTo>
                  <a:pt x="20380" y="8087"/>
                  <a:pt x="19403" y="9304"/>
                  <a:pt x="19403" y="10800"/>
                </a:cubicBezTo>
                <a:close/>
                <a:moveTo>
                  <a:pt x="14644" y="17239"/>
                </a:moveTo>
                <a:cubicBezTo>
                  <a:pt x="14644" y="17239"/>
                  <a:pt x="13444" y="11738"/>
                  <a:pt x="13505" y="11738"/>
                </a:cubicBezTo>
                <a:lnTo>
                  <a:pt x="17064" y="8163"/>
                </a:lnTo>
                <a:lnTo>
                  <a:pt x="12468" y="7808"/>
                </a:lnTo>
                <a:lnTo>
                  <a:pt x="10800" y="2510"/>
                </a:lnTo>
                <a:lnTo>
                  <a:pt x="9132" y="7808"/>
                </a:lnTo>
                <a:lnTo>
                  <a:pt x="4536" y="8163"/>
                </a:lnTo>
                <a:lnTo>
                  <a:pt x="8095" y="11738"/>
                </a:lnTo>
                <a:lnTo>
                  <a:pt x="6956" y="17239"/>
                </a:lnTo>
                <a:lnTo>
                  <a:pt x="10800" y="14172"/>
                </a:lnTo>
                <a:lnTo>
                  <a:pt x="14644" y="17239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61" name="Google Shape;961;p61"/>
          <p:cNvSpPr/>
          <p:nvPr/>
        </p:nvSpPr>
        <p:spPr>
          <a:xfrm>
            <a:off x="2673347" y="1476740"/>
            <a:ext cx="402772" cy="380128"/>
          </a:xfrm>
          <a:custGeom>
            <a:avLst/>
            <a:gdLst/>
            <a:ahLst/>
            <a:cxnLst/>
            <a:rect l="l" t="t" r="r" b="b"/>
            <a:pathLst>
              <a:path w="21553" h="21254" extrusionOk="0">
                <a:moveTo>
                  <a:pt x="19842" y="8712"/>
                </a:moveTo>
                <a:cubicBezTo>
                  <a:pt x="20900" y="9580"/>
                  <a:pt x="21600" y="10925"/>
                  <a:pt x="21551" y="12457"/>
                </a:cubicBezTo>
                <a:cubicBezTo>
                  <a:pt x="21551" y="13852"/>
                  <a:pt x="20998" y="15095"/>
                  <a:pt x="20070" y="15963"/>
                </a:cubicBezTo>
                <a:cubicBezTo>
                  <a:pt x="19712" y="18687"/>
                  <a:pt x="18751" y="21478"/>
                  <a:pt x="16082" y="21240"/>
                </a:cubicBezTo>
                <a:cubicBezTo>
                  <a:pt x="13136" y="20950"/>
                  <a:pt x="13689" y="18023"/>
                  <a:pt x="13608" y="15538"/>
                </a:cubicBezTo>
                <a:cubicBezTo>
                  <a:pt x="13136" y="15010"/>
                  <a:pt x="12827" y="14329"/>
                  <a:pt x="12631" y="13614"/>
                </a:cubicBezTo>
                <a:cubicBezTo>
                  <a:pt x="11492" y="13274"/>
                  <a:pt x="10287" y="13223"/>
                  <a:pt x="9099" y="13461"/>
                </a:cubicBezTo>
                <a:cubicBezTo>
                  <a:pt x="8920" y="14380"/>
                  <a:pt x="8497" y="15197"/>
                  <a:pt x="7911" y="15827"/>
                </a:cubicBezTo>
                <a:cubicBezTo>
                  <a:pt x="7862" y="18210"/>
                  <a:pt x="8220" y="20984"/>
                  <a:pt x="5420" y="21240"/>
                </a:cubicBezTo>
                <a:cubicBezTo>
                  <a:pt x="2800" y="21478"/>
                  <a:pt x="1791" y="18687"/>
                  <a:pt x="1481" y="15963"/>
                </a:cubicBezTo>
                <a:cubicBezTo>
                  <a:pt x="553" y="15095"/>
                  <a:pt x="0" y="13852"/>
                  <a:pt x="0" y="12457"/>
                </a:cubicBezTo>
                <a:cubicBezTo>
                  <a:pt x="0" y="11163"/>
                  <a:pt x="505" y="9955"/>
                  <a:pt x="1335" y="9104"/>
                </a:cubicBezTo>
                <a:lnTo>
                  <a:pt x="1335" y="7555"/>
                </a:lnTo>
                <a:cubicBezTo>
                  <a:pt x="1335" y="7078"/>
                  <a:pt x="1709" y="6704"/>
                  <a:pt x="2165" y="6704"/>
                </a:cubicBezTo>
                <a:lnTo>
                  <a:pt x="5420" y="6704"/>
                </a:lnTo>
                <a:cubicBezTo>
                  <a:pt x="5876" y="6704"/>
                  <a:pt x="6250" y="7078"/>
                  <a:pt x="6250" y="7555"/>
                </a:cubicBezTo>
                <a:lnTo>
                  <a:pt x="6250" y="7895"/>
                </a:lnTo>
                <a:cubicBezTo>
                  <a:pt x="6706" y="8082"/>
                  <a:pt x="7162" y="8321"/>
                  <a:pt x="7536" y="8661"/>
                </a:cubicBezTo>
                <a:cubicBezTo>
                  <a:pt x="7764" y="8610"/>
                  <a:pt x="7992" y="8576"/>
                  <a:pt x="8220" y="8525"/>
                </a:cubicBezTo>
                <a:cubicBezTo>
                  <a:pt x="8220" y="8048"/>
                  <a:pt x="8594" y="7657"/>
                  <a:pt x="9050" y="7657"/>
                </a:cubicBezTo>
                <a:lnTo>
                  <a:pt x="9652" y="7657"/>
                </a:lnTo>
                <a:cubicBezTo>
                  <a:pt x="9604" y="7469"/>
                  <a:pt x="9604" y="7265"/>
                  <a:pt x="9604" y="7027"/>
                </a:cubicBezTo>
                <a:cubicBezTo>
                  <a:pt x="9652" y="6550"/>
                  <a:pt x="9929" y="5835"/>
                  <a:pt x="10987" y="5359"/>
                </a:cubicBezTo>
                <a:cubicBezTo>
                  <a:pt x="11622" y="5069"/>
                  <a:pt x="11801" y="4491"/>
                  <a:pt x="11801" y="4099"/>
                </a:cubicBezTo>
                <a:cubicBezTo>
                  <a:pt x="11850" y="3333"/>
                  <a:pt x="11394" y="2329"/>
                  <a:pt x="10336" y="1648"/>
                </a:cubicBezTo>
                <a:cubicBezTo>
                  <a:pt x="9929" y="1410"/>
                  <a:pt x="9783" y="882"/>
                  <a:pt x="10011" y="457"/>
                </a:cubicBezTo>
                <a:cubicBezTo>
                  <a:pt x="10255" y="14"/>
                  <a:pt x="10759" y="-122"/>
                  <a:pt x="11166" y="116"/>
                </a:cubicBezTo>
                <a:cubicBezTo>
                  <a:pt x="12631" y="1035"/>
                  <a:pt x="13559" y="2618"/>
                  <a:pt x="13461" y="4201"/>
                </a:cubicBezTo>
                <a:cubicBezTo>
                  <a:pt x="13364" y="5444"/>
                  <a:pt x="12729" y="6414"/>
                  <a:pt x="11622" y="6942"/>
                </a:cubicBezTo>
                <a:cubicBezTo>
                  <a:pt x="11394" y="7027"/>
                  <a:pt x="11296" y="7129"/>
                  <a:pt x="11264" y="7180"/>
                </a:cubicBezTo>
                <a:cubicBezTo>
                  <a:pt x="11296" y="7265"/>
                  <a:pt x="11492" y="7521"/>
                  <a:pt x="11671" y="7657"/>
                </a:cubicBezTo>
                <a:lnTo>
                  <a:pt x="12501" y="7657"/>
                </a:lnTo>
                <a:cubicBezTo>
                  <a:pt x="12957" y="7657"/>
                  <a:pt x="13331" y="8048"/>
                  <a:pt x="13331" y="8525"/>
                </a:cubicBezTo>
                <a:lnTo>
                  <a:pt x="13331" y="8610"/>
                </a:lnTo>
                <a:cubicBezTo>
                  <a:pt x="13608" y="8712"/>
                  <a:pt x="13868" y="8763"/>
                  <a:pt x="14145" y="8865"/>
                </a:cubicBezTo>
                <a:cubicBezTo>
                  <a:pt x="14389" y="8610"/>
                  <a:pt x="14650" y="8423"/>
                  <a:pt x="14926" y="8287"/>
                </a:cubicBezTo>
                <a:lnTo>
                  <a:pt x="14926" y="7555"/>
                </a:lnTo>
                <a:cubicBezTo>
                  <a:pt x="14926" y="7078"/>
                  <a:pt x="15301" y="6704"/>
                  <a:pt x="15756" y="6704"/>
                </a:cubicBezTo>
                <a:lnTo>
                  <a:pt x="19028" y="6704"/>
                </a:lnTo>
                <a:cubicBezTo>
                  <a:pt x="19484" y="6704"/>
                  <a:pt x="19842" y="7078"/>
                  <a:pt x="19842" y="7555"/>
                </a:cubicBezTo>
                <a:lnTo>
                  <a:pt x="19842" y="8712"/>
                </a:lnTo>
                <a:close/>
                <a:moveTo>
                  <a:pt x="16261" y="15197"/>
                </a:moveTo>
                <a:cubicBezTo>
                  <a:pt x="16261" y="15674"/>
                  <a:pt x="16635" y="16065"/>
                  <a:pt x="17091" y="16065"/>
                </a:cubicBezTo>
                <a:cubicBezTo>
                  <a:pt x="17547" y="16065"/>
                  <a:pt x="17921" y="15674"/>
                  <a:pt x="17921" y="15197"/>
                </a:cubicBezTo>
                <a:cubicBezTo>
                  <a:pt x="17921" y="14721"/>
                  <a:pt x="17547" y="14329"/>
                  <a:pt x="17091" y="14329"/>
                </a:cubicBezTo>
                <a:cubicBezTo>
                  <a:pt x="16635" y="14329"/>
                  <a:pt x="16261" y="14721"/>
                  <a:pt x="16261" y="15197"/>
                </a:cubicBezTo>
                <a:close/>
                <a:moveTo>
                  <a:pt x="5648" y="15299"/>
                </a:moveTo>
                <a:cubicBezTo>
                  <a:pt x="5648" y="15248"/>
                  <a:pt x="5648" y="15248"/>
                  <a:pt x="5648" y="15197"/>
                </a:cubicBezTo>
                <a:cubicBezTo>
                  <a:pt x="5616" y="14669"/>
                  <a:pt x="5144" y="14244"/>
                  <a:pt x="4639" y="14244"/>
                </a:cubicBezTo>
                <a:cubicBezTo>
                  <a:pt x="4590" y="14244"/>
                  <a:pt x="4590" y="14244"/>
                  <a:pt x="4558" y="14244"/>
                </a:cubicBezTo>
                <a:cubicBezTo>
                  <a:pt x="4053" y="14278"/>
                  <a:pt x="3630" y="14721"/>
                  <a:pt x="3630" y="15299"/>
                </a:cubicBezTo>
                <a:cubicBezTo>
                  <a:pt x="3630" y="15878"/>
                  <a:pt x="4086" y="16355"/>
                  <a:pt x="4639" y="16355"/>
                </a:cubicBezTo>
                <a:cubicBezTo>
                  <a:pt x="5192" y="16355"/>
                  <a:pt x="5648" y="15878"/>
                  <a:pt x="5648" y="15299"/>
                </a:cubicBezTo>
                <a:close/>
                <a:moveTo>
                  <a:pt x="2946" y="12457"/>
                </a:moveTo>
                <a:cubicBezTo>
                  <a:pt x="2946" y="12406"/>
                  <a:pt x="2897" y="12372"/>
                  <a:pt x="2946" y="12372"/>
                </a:cubicBezTo>
                <a:cubicBezTo>
                  <a:pt x="2897" y="12031"/>
                  <a:pt x="2669" y="11691"/>
                  <a:pt x="2393" y="11555"/>
                </a:cubicBezTo>
                <a:cubicBezTo>
                  <a:pt x="2246" y="11452"/>
                  <a:pt x="2116" y="11401"/>
                  <a:pt x="1937" y="11401"/>
                </a:cubicBezTo>
                <a:cubicBezTo>
                  <a:pt x="1742" y="11401"/>
                  <a:pt x="1563" y="11452"/>
                  <a:pt x="1432" y="11555"/>
                </a:cubicBezTo>
                <a:cubicBezTo>
                  <a:pt x="1107" y="11742"/>
                  <a:pt x="928" y="12082"/>
                  <a:pt x="928" y="12457"/>
                </a:cubicBezTo>
                <a:cubicBezTo>
                  <a:pt x="928" y="12797"/>
                  <a:pt x="1107" y="13138"/>
                  <a:pt x="1384" y="13325"/>
                </a:cubicBezTo>
                <a:cubicBezTo>
                  <a:pt x="1514" y="13461"/>
                  <a:pt x="1709" y="13512"/>
                  <a:pt x="1937" y="13512"/>
                </a:cubicBezTo>
                <a:cubicBezTo>
                  <a:pt x="2490" y="13512"/>
                  <a:pt x="2946" y="13035"/>
                  <a:pt x="2946" y="12457"/>
                </a:cubicBezTo>
                <a:close/>
                <a:moveTo>
                  <a:pt x="8415" y="12457"/>
                </a:moveTo>
                <a:cubicBezTo>
                  <a:pt x="8415" y="11827"/>
                  <a:pt x="7943" y="11350"/>
                  <a:pt x="7406" y="11401"/>
                </a:cubicBezTo>
                <a:cubicBezTo>
                  <a:pt x="6853" y="11401"/>
                  <a:pt x="6381" y="11878"/>
                  <a:pt x="6381" y="12457"/>
                </a:cubicBezTo>
                <a:cubicBezTo>
                  <a:pt x="6381" y="13035"/>
                  <a:pt x="6853" y="13512"/>
                  <a:pt x="7406" y="13512"/>
                </a:cubicBezTo>
                <a:cubicBezTo>
                  <a:pt x="7943" y="13512"/>
                  <a:pt x="8415" y="13035"/>
                  <a:pt x="8415" y="12457"/>
                </a:cubicBezTo>
                <a:close/>
                <a:moveTo>
                  <a:pt x="3630" y="9580"/>
                </a:moveTo>
                <a:cubicBezTo>
                  <a:pt x="3630" y="9767"/>
                  <a:pt x="3679" y="9955"/>
                  <a:pt x="3776" y="10159"/>
                </a:cubicBezTo>
                <a:cubicBezTo>
                  <a:pt x="3809" y="10244"/>
                  <a:pt x="3858" y="10295"/>
                  <a:pt x="3907" y="10346"/>
                </a:cubicBezTo>
                <a:cubicBezTo>
                  <a:pt x="4086" y="10533"/>
                  <a:pt x="4362" y="10687"/>
                  <a:pt x="4639" y="10687"/>
                </a:cubicBezTo>
                <a:cubicBezTo>
                  <a:pt x="5013" y="10687"/>
                  <a:pt x="5339" y="10448"/>
                  <a:pt x="5518" y="10159"/>
                </a:cubicBezTo>
                <a:cubicBezTo>
                  <a:pt x="5616" y="10006"/>
                  <a:pt x="5648" y="9818"/>
                  <a:pt x="5648" y="9631"/>
                </a:cubicBezTo>
                <a:cubicBezTo>
                  <a:pt x="5648" y="9529"/>
                  <a:pt x="5648" y="9427"/>
                  <a:pt x="5648" y="9393"/>
                </a:cubicBezTo>
                <a:cubicBezTo>
                  <a:pt x="5567" y="8899"/>
                  <a:pt x="5144" y="8525"/>
                  <a:pt x="4639" y="8525"/>
                </a:cubicBezTo>
                <a:cubicBezTo>
                  <a:pt x="4086" y="8525"/>
                  <a:pt x="3630" y="9001"/>
                  <a:pt x="3630" y="9580"/>
                </a:cubicBezTo>
                <a:close/>
                <a:moveTo>
                  <a:pt x="16261" y="9478"/>
                </a:moveTo>
                <a:cubicBezTo>
                  <a:pt x="16261" y="9580"/>
                  <a:pt x="16261" y="9631"/>
                  <a:pt x="16310" y="9716"/>
                </a:cubicBezTo>
                <a:cubicBezTo>
                  <a:pt x="16359" y="9869"/>
                  <a:pt x="16456" y="10006"/>
                  <a:pt x="16587" y="10108"/>
                </a:cubicBezTo>
                <a:cubicBezTo>
                  <a:pt x="16717" y="10210"/>
                  <a:pt x="16912" y="10295"/>
                  <a:pt x="17091" y="10295"/>
                </a:cubicBezTo>
                <a:cubicBezTo>
                  <a:pt x="17140" y="10295"/>
                  <a:pt x="17221" y="10295"/>
                  <a:pt x="17270" y="10295"/>
                </a:cubicBezTo>
                <a:cubicBezTo>
                  <a:pt x="17417" y="10295"/>
                  <a:pt x="17498" y="10244"/>
                  <a:pt x="17596" y="10159"/>
                </a:cubicBezTo>
                <a:cubicBezTo>
                  <a:pt x="17775" y="10006"/>
                  <a:pt x="17921" y="9767"/>
                  <a:pt x="17921" y="9478"/>
                </a:cubicBezTo>
                <a:cubicBezTo>
                  <a:pt x="17921" y="9001"/>
                  <a:pt x="17547" y="8610"/>
                  <a:pt x="17091" y="8610"/>
                </a:cubicBezTo>
                <a:cubicBezTo>
                  <a:pt x="16635" y="8610"/>
                  <a:pt x="16261" y="9001"/>
                  <a:pt x="16261" y="9478"/>
                </a:cubicBezTo>
                <a:close/>
                <a:moveTo>
                  <a:pt x="14340" y="11504"/>
                </a:moveTo>
                <a:cubicBezTo>
                  <a:pt x="13868" y="11504"/>
                  <a:pt x="13510" y="11878"/>
                  <a:pt x="13510" y="12372"/>
                </a:cubicBezTo>
                <a:cubicBezTo>
                  <a:pt x="13510" y="12848"/>
                  <a:pt x="13868" y="13223"/>
                  <a:pt x="14340" y="13223"/>
                </a:cubicBezTo>
                <a:cubicBezTo>
                  <a:pt x="14796" y="13223"/>
                  <a:pt x="15154" y="12848"/>
                  <a:pt x="15154" y="12372"/>
                </a:cubicBezTo>
                <a:cubicBezTo>
                  <a:pt x="15154" y="11878"/>
                  <a:pt x="14796" y="11504"/>
                  <a:pt x="14340" y="11504"/>
                </a:cubicBezTo>
                <a:close/>
                <a:moveTo>
                  <a:pt x="20623" y="12321"/>
                </a:moveTo>
                <a:cubicBezTo>
                  <a:pt x="20623" y="12031"/>
                  <a:pt x="20444" y="11742"/>
                  <a:pt x="20216" y="11555"/>
                </a:cubicBezTo>
                <a:cubicBezTo>
                  <a:pt x="20070" y="11504"/>
                  <a:pt x="19940" y="11452"/>
                  <a:pt x="19809" y="11452"/>
                </a:cubicBezTo>
                <a:cubicBezTo>
                  <a:pt x="19337" y="11452"/>
                  <a:pt x="18979" y="11827"/>
                  <a:pt x="18979" y="12321"/>
                </a:cubicBezTo>
                <a:cubicBezTo>
                  <a:pt x="18979" y="12797"/>
                  <a:pt x="19337" y="13172"/>
                  <a:pt x="19809" y="13172"/>
                </a:cubicBezTo>
                <a:cubicBezTo>
                  <a:pt x="19989" y="13172"/>
                  <a:pt x="20119" y="13138"/>
                  <a:pt x="20265" y="13035"/>
                </a:cubicBezTo>
                <a:cubicBezTo>
                  <a:pt x="20493" y="12899"/>
                  <a:pt x="20623" y="12610"/>
                  <a:pt x="20623" y="12321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62" name="Google Shape;962;p61"/>
          <p:cNvSpPr/>
          <p:nvPr/>
        </p:nvSpPr>
        <p:spPr>
          <a:xfrm>
            <a:off x="3603028" y="1537565"/>
            <a:ext cx="273618" cy="3193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24" y="21600"/>
                </a:moveTo>
                <a:cubicBezTo>
                  <a:pt x="10824" y="16484"/>
                  <a:pt x="15648" y="12358"/>
                  <a:pt x="21600" y="12358"/>
                </a:cubicBezTo>
                <a:cubicBezTo>
                  <a:pt x="21600" y="17474"/>
                  <a:pt x="16800" y="21600"/>
                  <a:pt x="10824" y="21600"/>
                </a:cubicBezTo>
                <a:close/>
                <a:moveTo>
                  <a:pt x="3120" y="9490"/>
                </a:moveTo>
                <a:cubicBezTo>
                  <a:pt x="3120" y="8500"/>
                  <a:pt x="3864" y="7571"/>
                  <a:pt x="4800" y="7159"/>
                </a:cubicBezTo>
                <a:cubicBezTo>
                  <a:pt x="3792" y="6767"/>
                  <a:pt x="3120" y="5880"/>
                  <a:pt x="3120" y="4848"/>
                </a:cubicBezTo>
                <a:cubicBezTo>
                  <a:pt x="3120" y="3445"/>
                  <a:pt x="4464" y="2269"/>
                  <a:pt x="6096" y="2269"/>
                </a:cubicBezTo>
                <a:cubicBezTo>
                  <a:pt x="6696" y="2269"/>
                  <a:pt x="7320" y="2455"/>
                  <a:pt x="7776" y="2744"/>
                </a:cubicBezTo>
                <a:lnTo>
                  <a:pt x="7776" y="2558"/>
                </a:lnTo>
                <a:cubicBezTo>
                  <a:pt x="7776" y="1176"/>
                  <a:pt x="9144" y="0"/>
                  <a:pt x="10776" y="0"/>
                </a:cubicBezTo>
                <a:cubicBezTo>
                  <a:pt x="12384" y="0"/>
                  <a:pt x="13752" y="1176"/>
                  <a:pt x="13752" y="2558"/>
                </a:cubicBezTo>
                <a:lnTo>
                  <a:pt x="13752" y="2744"/>
                </a:lnTo>
                <a:cubicBezTo>
                  <a:pt x="14208" y="2455"/>
                  <a:pt x="14832" y="2269"/>
                  <a:pt x="15432" y="2269"/>
                </a:cubicBezTo>
                <a:cubicBezTo>
                  <a:pt x="17064" y="2269"/>
                  <a:pt x="18408" y="3445"/>
                  <a:pt x="18408" y="4848"/>
                </a:cubicBezTo>
                <a:cubicBezTo>
                  <a:pt x="18408" y="5880"/>
                  <a:pt x="17736" y="6767"/>
                  <a:pt x="16728" y="7159"/>
                </a:cubicBezTo>
                <a:cubicBezTo>
                  <a:pt x="17736" y="7571"/>
                  <a:pt x="18408" y="8458"/>
                  <a:pt x="18408" y="9490"/>
                </a:cubicBezTo>
                <a:cubicBezTo>
                  <a:pt x="18408" y="10893"/>
                  <a:pt x="17064" y="12048"/>
                  <a:pt x="15432" y="12048"/>
                </a:cubicBezTo>
                <a:cubicBezTo>
                  <a:pt x="14832" y="12048"/>
                  <a:pt x="14208" y="11883"/>
                  <a:pt x="13752" y="11594"/>
                </a:cubicBezTo>
                <a:lnTo>
                  <a:pt x="13752" y="11759"/>
                </a:lnTo>
                <a:cubicBezTo>
                  <a:pt x="13752" y="13162"/>
                  <a:pt x="12384" y="14338"/>
                  <a:pt x="10776" y="14338"/>
                </a:cubicBezTo>
                <a:cubicBezTo>
                  <a:pt x="9144" y="14338"/>
                  <a:pt x="7776" y="13162"/>
                  <a:pt x="7776" y="11759"/>
                </a:cubicBezTo>
                <a:lnTo>
                  <a:pt x="7776" y="11594"/>
                </a:lnTo>
                <a:cubicBezTo>
                  <a:pt x="7320" y="11883"/>
                  <a:pt x="6696" y="12048"/>
                  <a:pt x="6096" y="12048"/>
                </a:cubicBezTo>
                <a:cubicBezTo>
                  <a:pt x="4464" y="12048"/>
                  <a:pt x="3120" y="10893"/>
                  <a:pt x="3120" y="9490"/>
                </a:cubicBezTo>
                <a:close/>
                <a:moveTo>
                  <a:pt x="10824" y="4601"/>
                </a:moveTo>
                <a:cubicBezTo>
                  <a:pt x="9144" y="4601"/>
                  <a:pt x="7776" y="5777"/>
                  <a:pt x="7848" y="7159"/>
                </a:cubicBezTo>
                <a:cubicBezTo>
                  <a:pt x="7848" y="8562"/>
                  <a:pt x="9192" y="9738"/>
                  <a:pt x="10824" y="9738"/>
                </a:cubicBezTo>
                <a:cubicBezTo>
                  <a:pt x="12432" y="9738"/>
                  <a:pt x="13824" y="8562"/>
                  <a:pt x="13824" y="7159"/>
                </a:cubicBezTo>
                <a:cubicBezTo>
                  <a:pt x="13824" y="5777"/>
                  <a:pt x="12456" y="4601"/>
                  <a:pt x="10824" y="4601"/>
                </a:cubicBezTo>
                <a:close/>
                <a:moveTo>
                  <a:pt x="0" y="12358"/>
                </a:moveTo>
                <a:cubicBezTo>
                  <a:pt x="5952" y="12358"/>
                  <a:pt x="10824" y="16484"/>
                  <a:pt x="10776" y="21600"/>
                </a:cubicBezTo>
                <a:cubicBezTo>
                  <a:pt x="4800" y="21600"/>
                  <a:pt x="0" y="17474"/>
                  <a:pt x="0" y="12358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63" name="Google Shape;963;p61"/>
          <p:cNvSpPr/>
          <p:nvPr/>
        </p:nvSpPr>
        <p:spPr>
          <a:xfrm>
            <a:off x="4478506" y="1565201"/>
            <a:ext cx="309128" cy="291676"/>
          </a:xfrm>
          <a:custGeom>
            <a:avLst/>
            <a:gdLst/>
            <a:ahLst/>
            <a:cxnLst/>
            <a:rect l="l" t="t" r="r" b="b"/>
            <a:pathLst>
              <a:path w="20564" h="20965" extrusionOk="0">
                <a:moveTo>
                  <a:pt x="5776" y="11827"/>
                </a:moveTo>
                <a:lnTo>
                  <a:pt x="1249" y="6951"/>
                </a:lnTo>
                <a:cubicBezTo>
                  <a:pt x="-416" y="5180"/>
                  <a:pt x="-416" y="2207"/>
                  <a:pt x="1249" y="414"/>
                </a:cubicBezTo>
                <a:lnTo>
                  <a:pt x="8821" y="8569"/>
                </a:lnTo>
                <a:lnTo>
                  <a:pt x="5776" y="11827"/>
                </a:lnTo>
                <a:close/>
                <a:moveTo>
                  <a:pt x="13064" y="9728"/>
                </a:moveTo>
                <a:cubicBezTo>
                  <a:pt x="13064" y="9728"/>
                  <a:pt x="11501" y="11455"/>
                  <a:pt x="11399" y="11411"/>
                </a:cubicBezTo>
                <a:lnTo>
                  <a:pt x="18789" y="19369"/>
                </a:lnTo>
                <a:lnTo>
                  <a:pt x="17286" y="20965"/>
                </a:lnTo>
                <a:lnTo>
                  <a:pt x="9897" y="13007"/>
                </a:lnTo>
                <a:lnTo>
                  <a:pt x="2507" y="20965"/>
                </a:lnTo>
                <a:lnTo>
                  <a:pt x="1025" y="19369"/>
                </a:lnTo>
                <a:lnTo>
                  <a:pt x="11501" y="8066"/>
                </a:lnTo>
                <a:cubicBezTo>
                  <a:pt x="10770" y="6274"/>
                  <a:pt x="11277" y="3825"/>
                  <a:pt x="13003" y="1967"/>
                </a:cubicBezTo>
                <a:cubicBezTo>
                  <a:pt x="15053" y="-263"/>
                  <a:pt x="18037" y="-635"/>
                  <a:pt x="19580" y="1048"/>
                </a:cubicBezTo>
                <a:cubicBezTo>
                  <a:pt x="21184" y="2776"/>
                  <a:pt x="20778" y="5924"/>
                  <a:pt x="18728" y="8132"/>
                </a:cubicBezTo>
                <a:cubicBezTo>
                  <a:pt x="17002" y="9990"/>
                  <a:pt x="14708" y="10537"/>
                  <a:pt x="13064" y="9728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64" name="Google Shape;964;p61"/>
          <p:cNvSpPr/>
          <p:nvPr/>
        </p:nvSpPr>
        <p:spPr>
          <a:xfrm>
            <a:off x="5402227" y="1583234"/>
            <a:ext cx="251362" cy="273618"/>
          </a:xfrm>
          <a:custGeom>
            <a:avLst/>
            <a:gdLst/>
            <a:ahLst/>
            <a:cxnLst/>
            <a:rect l="l" t="t" r="r" b="b"/>
            <a:pathLst>
              <a:path w="21553" h="21600" extrusionOk="0">
                <a:moveTo>
                  <a:pt x="20659" y="5088"/>
                </a:moveTo>
                <a:cubicBezTo>
                  <a:pt x="21234" y="5616"/>
                  <a:pt x="21600" y="6360"/>
                  <a:pt x="21548" y="7248"/>
                </a:cubicBezTo>
                <a:lnTo>
                  <a:pt x="21548" y="18624"/>
                </a:lnTo>
                <a:cubicBezTo>
                  <a:pt x="21548" y="20256"/>
                  <a:pt x="20031" y="21600"/>
                  <a:pt x="18279" y="21600"/>
                </a:cubicBezTo>
                <a:cubicBezTo>
                  <a:pt x="16501" y="21600"/>
                  <a:pt x="15036" y="20256"/>
                  <a:pt x="15036" y="18624"/>
                </a:cubicBezTo>
                <a:lnTo>
                  <a:pt x="15036" y="12600"/>
                </a:lnTo>
                <a:lnTo>
                  <a:pt x="13049" y="12600"/>
                </a:lnTo>
                <a:lnTo>
                  <a:pt x="13049" y="21600"/>
                </a:lnTo>
                <a:lnTo>
                  <a:pt x="0" y="21600"/>
                </a:lnTo>
                <a:lnTo>
                  <a:pt x="0" y="2376"/>
                </a:lnTo>
                <a:cubicBezTo>
                  <a:pt x="0" y="1080"/>
                  <a:pt x="1177" y="0"/>
                  <a:pt x="2563" y="0"/>
                </a:cubicBezTo>
                <a:lnTo>
                  <a:pt x="10382" y="0"/>
                </a:lnTo>
                <a:cubicBezTo>
                  <a:pt x="11794" y="0"/>
                  <a:pt x="12970" y="1080"/>
                  <a:pt x="12970" y="2376"/>
                </a:cubicBezTo>
                <a:lnTo>
                  <a:pt x="12970" y="10848"/>
                </a:lnTo>
                <a:lnTo>
                  <a:pt x="14304" y="10848"/>
                </a:lnTo>
                <a:cubicBezTo>
                  <a:pt x="15716" y="10848"/>
                  <a:pt x="16893" y="11928"/>
                  <a:pt x="16893" y="13200"/>
                </a:cubicBezTo>
                <a:lnTo>
                  <a:pt x="16893" y="18624"/>
                </a:lnTo>
                <a:cubicBezTo>
                  <a:pt x="16893" y="19296"/>
                  <a:pt x="17468" y="19848"/>
                  <a:pt x="18227" y="19848"/>
                </a:cubicBezTo>
                <a:cubicBezTo>
                  <a:pt x="18959" y="19848"/>
                  <a:pt x="19534" y="19296"/>
                  <a:pt x="19534" y="18624"/>
                </a:cubicBezTo>
                <a:lnTo>
                  <a:pt x="19534" y="9888"/>
                </a:lnTo>
                <a:cubicBezTo>
                  <a:pt x="19090" y="10104"/>
                  <a:pt x="18671" y="10152"/>
                  <a:pt x="18227" y="10152"/>
                </a:cubicBezTo>
                <a:cubicBezTo>
                  <a:pt x="16448" y="10152"/>
                  <a:pt x="14958" y="8808"/>
                  <a:pt x="14958" y="7176"/>
                </a:cubicBezTo>
                <a:cubicBezTo>
                  <a:pt x="14958" y="5904"/>
                  <a:pt x="15847" y="4824"/>
                  <a:pt x="17102" y="4416"/>
                </a:cubicBezTo>
                <a:lnTo>
                  <a:pt x="14383" y="1896"/>
                </a:lnTo>
                <a:lnTo>
                  <a:pt x="15769" y="624"/>
                </a:lnTo>
                <a:lnTo>
                  <a:pt x="20659" y="5088"/>
                </a:lnTo>
                <a:close/>
                <a:moveTo>
                  <a:pt x="10460" y="8400"/>
                </a:moveTo>
                <a:lnTo>
                  <a:pt x="10460" y="2376"/>
                </a:lnTo>
                <a:lnTo>
                  <a:pt x="2641" y="2376"/>
                </a:lnTo>
                <a:lnTo>
                  <a:pt x="2641" y="8400"/>
                </a:lnTo>
                <a:lnTo>
                  <a:pt x="10460" y="8400"/>
                </a:lnTo>
                <a:close/>
                <a:moveTo>
                  <a:pt x="18279" y="8400"/>
                </a:moveTo>
                <a:cubicBezTo>
                  <a:pt x="19037" y="8400"/>
                  <a:pt x="19613" y="7872"/>
                  <a:pt x="19613" y="7176"/>
                </a:cubicBezTo>
                <a:cubicBezTo>
                  <a:pt x="19613" y="6504"/>
                  <a:pt x="19011" y="5976"/>
                  <a:pt x="18279" y="5976"/>
                </a:cubicBezTo>
                <a:cubicBezTo>
                  <a:pt x="17521" y="5976"/>
                  <a:pt x="16971" y="6504"/>
                  <a:pt x="16971" y="7176"/>
                </a:cubicBezTo>
                <a:cubicBezTo>
                  <a:pt x="16971" y="7872"/>
                  <a:pt x="17547" y="8400"/>
                  <a:pt x="18279" y="840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65" name="Google Shape;965;p61"/>
          <p:cNvSpPr/>
          <p:nvPr/>
        </p:nvSpPr>
        <p:spPr>
          <a:xfrm>
            <a:off x="6222411" y="1600888"/>
            <a:ext cx="354024" cy="2559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671" y="5406"/>
                </a:moveTo>
                <a:lnTo>
                  <a:pt x="21600" y="10762"/>
                </a:lnTo>
                <a:lnTo>
                  <a:pt x="21600" y="17552"/>
                </a:lnTo>
                <a:lnTo>
                  <a:pt x="19616" y="17552"/>
                </a:lnTo>
                <a:cubicBezTo>
                  <a:pt x="19616" y="19806"/>
                  <a:pt x="18300" y="21600"/>
                  <a:pt x="16687" y="21600"/>
                </a:cubicBezTo>
                <a:cubicBezTo>
                  <a:pt x="15055" y="21600"/>
                  <a:pt x="13757" y="19806"/>
                  <a:pt x="13757" y="17552"/>
                </a:cubicBezTo>
                <a:lnTo>
                  <a:pt x="7843" y="17552"/>
                </a:lnTo>
                <a:cubicBezTo>
                  <a:pt x="7843" y="19806"/>
                  <a:pt x="6526" y="21600"/>
                  <a:pt x="4913" y="21600"/>
                </a:cubicBezTo>
                <a:cubicBezTo>
                  <a:pt x="3282" y="21600"/>
                  <a:pt x="1984" y="19806"/>
                  <a:pt x="1984" y="17552"/>
                </a:cubicBezTo>
                <a:lnTo>
                  <a:pt x="0" y="17552"/>
                </a:lnTo>
                <a:lnTo>
                  <a:pt x="0" y="2742"/>
                </a:lnTo>
                <a:cubicBezTo>
                  <a:pt x="0" y="1230"/>
                  <a:pt x="890" y="0"/>
                  <a:pt x="1984" y="0"/>
                </a:cubicBezTo>
                <a:lnTo>
                  <a:pt x="15741" y="0"/>
                </a:lnTo>
                <a:lnTo>
                  <a:pt x="15741" y="5406"/>
                </a:lnTo>
                <a:lnTo>
                  <a:pt x="18671" y="5406"/>
                </a:lnTo>
                <a:close/>
                <a:moveTo>
                  <a:pt x="4913" y="19576"/>
                </a:moveTo>
                <a:cubicBezTo>
                  <a:pt x="5748" y="19576"/>
                  <a:pt x="6378" y="18705"/>
                  <a:pt x="6378" y="17552"/>
                </a:cubicBezTo>
                <a:cubicBezTo>
                  <a:pt x="6378" y="16475"/>
                  <a:pt x="5692" y="15527"/>
                  <a:pt x="4913" y="15527"/>
                </a:cubicBezTo>
                <a:cubicBezTo>
                  <a:pt x="4135" y="15527"/>
                  <a:pt x="3449" y="16399"/>
                  <a:pt x="3449" y="17552"/>
                </a:cubicBezTo>
                <a:cubicBezTo>
                  <a:pt x="3449" y="18653"/>
                  <a:pt x="4079" y="19576"/>
                  <a:pt x="4913" y="19576"/>
                </a:cubicBezTo>
                <a:close/>
                <a:moveTo>
                  <a:pt x="18151" y="7431"/>
                </a:moveTo>
                <a:lnTo>
                  <a:pt x="15704" y="7431"/>
                </a:lnTo>
                <a:lnTo>
                  <a:pt x="15704" y="10838"/>
                </a:lnTo>
                <a:lnTo>
                  <a:pt x="20098" y="10838"/>
                </a:lnTo>
                <a:lnTo>
                  <a:pt x="18151" y="7431"/>
                </a:lnTo>
                <a:close/>
                <a:moveTo>
                  <a:pt x="16687" y="19576"/>
                </a:moveTo>
                <a:cubicBezTo>
                  <a:pt x="17521" y="19576"/>
                  <a:pt x="18151" y="18705"/>
                  <a:pt x="18151" y="17552"/>
                </a:cubicBezTo>
                <a:cubicBezTo>
                  <a:pt x="18151" y="16475"/>
                  <a:pt x="17465" y="15527"/>
                  <a:pt x="16687" y="15527"/>
                </a:cubicBezTo>
                <a:cubicBezTo>
                  <a:pt x="15908" y="15527"/>
                  <a:pt x="15222" y="16399"/>
                  <a:pt x="15222" y="17552"/>
                </a:cubicBezTo>
                <a:cubicBezTo>
                  <a:pt x="15222" y="18653"/>
                  <a:pt x="15852" y="19576"/>
                  <a:pt x="16687" y="19576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66" name="Google Shape;966;p61"/>
          <p:cNvSpPr/>
          <p:nvPr/>
        </p:nvSpPr>
        <p:spPr>
          <a:xfrm>
            <a:off x="7045300" y="1583234"/>
            <a:ext cx="273618" cy="2736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16" y="0"/>
                </a:moveTo>
                <a:cubicBezTo>
                  <a:pt x="20516" y="0"/>
                  <a:pt x="21600" y="1084"/>
                  <a:pt x="21600" y="2360"/>
                </a:cubicBezTo>
                <a:lnTo>
                  <a:pt x="21600" y="19216"/>
                </a:lnTo>
                <a:cubicBezTo>
                  <a:pt x="21600" y="20516"/>
                  <a:pt x="20516" y="21600"/>
                  <a:pt x="19216" y="21600"/>
                </a:cubicBezTo>
                <a:lnTo>
                  <a:pt x="2360" y="21600"/>
                </a:lnTo>
                <a:cubicBezTo>
                  <a:pt x="1084" y="21600"/>
                  <a:pt x="0" y="20516"/>
                  <a:pt x="0" y="19216"/>
                </a:cubicBezTo>
                <a:lnTo>
                  <a:pt x="0" y="2360"/>
                </a:lnTo>
                <a:cubicBezTo>
                  <a:pt x="0" y="1084"/>
                  <a:pt x="1084" y="0"/>
                  <a:pt x="2360" y="0"/>
                </a:cubicBezTo>
                <a:lnTo>
                  <a:pt x="19216" y="0"/>
                </a:lnTo>
                <a:close/>
                <a:moveTo>
                  <a:pt x="18012" y="13244"/>
                </a:moveTo>
                <a:lnTo>
                  <a:pt x="18012" y="8428"/>
                </a:lnTo>
                <a:lnTo>
                  <a:pt x="13172" y="8428"/>
                </a:lnTo>
                <a:lnTo>
                  <a:pt x="13172" y="3588"/>
                </a:lnTo>
                <a:lnTo>
                  <a:pt x="8356" y="3588"/>
                </a:lnTo>
                <a:lnTo>
                  <a:pt x="8356" y="8428"/>
                </a:lnTo>
                <a:lnTo>
                  <a:pt x="3516" y="8428"/>
                </a:lnTo>
                <a:lnTo>
                  <a:pt x="3516" y="13244"/>
                </a:lnTo>
                <a:lnTo>
                  <a:pt x="8356" y="13244"/>
                </a:lnTo>
                <a:lnTo>
                  <a:pt x="8356" y="18060"/>
                </a:lnTo>
                <a:lnTo>
                  <a:pt x="13172" y="18060"/>
                </a:lnTo>
                <a:lnTo>
                  <a:pt x="13172" y="13244"/>
                </a:lnTo>
                <a:lnTo>
                  <a:pt x="18012" y="13244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67" name="Google Shape;967;p61"/>
          <p:cNvSpPr/>
          <p:nvPr/>
        </p:nvSpPr>
        <p:spPr>
          <a:xfrm>
            <a:off x="7849963" y="1565772"/>
            <a:ext cx="291114" cy="29111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117" y="3645"/>
                </a:moveTo>
                <a:lnTo>
                  <a:pt x="21600" y="10800"/>
                </a:lnTo>
                <a:lnTo>
                  <a:pt x="21600" y="20377"/>
                </a:lnTo>
                <a:cubicBezTo>
                  <a:pt x="21600" y="21079"/>
                  <a:pt x="21036" y="21600"/>
                  <a:pt x="20381" y="21600"/>
                </a:cubicBezTo>
                <a:lnTo>
                  <a:pt x="19185" y="21600"/>
                </a:lnTo>
                <a:cubicBezTo>
                  <a:pt x="18485" y="21600"/>
                  <a:pt x="17966" y="21011"/>
                  <a:pt x="17966" y="20377"/>
                </a:cubicBezTo>
                <a:lnTo>
                  <a:pt x="17966" y="19177"/>
                </a:lnTo>
                <a:lnTo>
                  <a:pt x="3634" y="19177"/>
                </a:lnTo>
                <a:lnTo>
                  <a:pt x="3634" y="20377"/>
                </a:lnTo>
                <a:cubicBezTo>
                  <a:pt x="3634" y="21079"/>
                  <a:pt x="3070" y="21600"/>
                  <a:pt x="2438" y="21600"/>
                </a:cubicBezTo>
                <a:lnTo>
                  <a:pt x="1219" y="21600"/>
                </a:lnTo>
                <a:cubicBezTo>
                  <a:pt x="519" y="21600"/>
                  <a:pt x="0" y="21011"/>
                  <a:pt x="0" y="20377"/>
                </a:cubicBezTo>
                <a:lnTo>
                  <a:pt x="0" y="10800"/>
                </a:lnTo>
                <a:lnTo>
                  <a:pt x="2483" y="3645"/>
                </a:lnTo>
                <a:cubicBezTo>
                  <a:pt x="2754" y="2943"/>
                  <a:pt x="3453" y="2423"/>
                  <a:pt x="4221" y="2423"/>
                </a:cubicBezTo>
                <a:lnTo>
                  <a:pt x="7200" y="2423"/>
                </a:lnTo>
                <a:lnTo>
                  <a:pt x="7200" y="0"/>
                </a:lnTo>
                <a:lnTo>
                  <a:pt x="14400" y="0"/>
                </a:lnTo>
                <a:lnTo>
                  <a:pt x="14400" y="2423"/>
                </a:lnTo>
                <a:lnTo>
                  <a:pt x="17402" y="2423"/>
                </a:lnTo>
                <a:cubicBezTo>
                  <a:pt x="18214" y="2423"/>
                  <a:pt x="18869" y="2943"/>
                  <a:pt x="19117" y="3645"/>
                </a:cubicBezTo>
                <a:close/>
                <a:moveTo>
                  <a:pt x="4266" y="15577"/>
                </a:moveTo>
                <a:cubicBezTo>
                  <a:pt x="5236" y="15577"/>
                  <a:pt x="6049" y="14830"/>
                  <a:pt x="6049" y="13789"/>
                </a:cubicBezTo>
                <a:cubicBezTo>
                  <a:pt x="6049" y="12838"/>
                  <a:pt x="5304" y="12000"/>
                  <a:pt x="4266" y="12000"/>
                </a:cubicBezTo>
                <a:cubicBezTo>
                  <a:pt x="3318" y="12000"/>
                  <a:pt x="2483" y="12770"/>
                  <a:pt x="2483" y="13789"/>
                </a:cubicBezTo>
                <a:cubicBezTo>
                  <a:pt x="2483" y="14762"/>
                  <a:pt x="3250" y="15577"/>
                  <a:pt x="4266" y="15577"/>
                </a:cubicBezTo>
                <a:close/>
                <a:moveTo>
                  <a:pt x="17402" y="15577"/>
                </a:moveTo>
                <a:cubicBezTo>
                  <a:pt x="18350" y="15577"/>
                  <a:pt x="19185" y="14830"/>
                  <a:pt x="19185" y="13789"/>
                </a:cubicBezTo>
                <a:cubicBezTo>
                  <a:pt x="19185" y="12838"/>
                  <a:pt x="18418" y="12000"/>
                  <a:pt x="17402" y="12000"/>
                </a:cubicBezTo>
                <a:cubicBezTo>
                  <a:pt x="16431" y="12000"/>
                  <a:pt x="15619" y="12770"/>
                  <a:pt x="15619" y="13789"/>
                </a:cubicBezTo>
                <a:cubicBezTo>
                  <a:pt x="15619" y="14762"/>
                  <a:pt x="16386" y="15577"/>
                  <a:pt x="17402" y="15577"/>
                </a:cubicBezTo>
                <a:close/>
                <a:moveTo>
                  <a:pt x="2438" y="9577"/>
                </a:moveTo>
                <a:lnTo>
                  <a:pt x="19117" y="9577"/>
                </a:lnTo>
                <a:lnTo>
                  <a:pt x="17334" y="4211"/>
                </a:lnTo>
                <a:lnTo>
                  <a:pt x="4221" y="4211"/>
                </a:lnTo>
                <a:lnTo>
                  <a:pt x="2438" y="957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Google Sans"/>
              <a:buNone/>
            </a:pPr>
            <a:endParaRPr sz="1100" b="0" i="0" u="none" strike="noStrike" cap="none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968" name="Google Shape;968;p61"/>
          <p:cNvGrpSpPr/>
          <p:nvPr/>
        </p:nvGrpSpPr>
        <p:grpSpPr>
          <a:xfrm>
            <a:off x="978222" y="2235946"/>
            <a:ext cx="283459" cy="265606"/>
            <a:chOff x="-1" y="0"/>
            <a:chExt cx="755892" cy="708283"/>
          </a:xfrm>
        </p:grpSpPr>
        <p:sp>
          <p:nvSpPr>
            <p:cNvPr id="969" name="Google Shape;969;p61"/>
            <p:cNvSpPr/>
            <p:nvPr/>
          </p:nvSpPr>
          <p:spPr>
            <a:xfrm>
              <a:off x="189193" y="472195"/>
              <a:ext cx="377946" cy="23608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8635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8635"/>
                  </a:lnTo>
                  <a:close/>
                  <a:moveTo>
                    <a:pt x="2701" y="4322"/>
                  </a:moveTo>
                  <a:lnTo>
                    <a:pt x="18899" y="4322"/>
                  </a:lnTo>
                  <a:lnTo>
                    <a:pt x="18899" y="8635"/>
                  </a:lnTo>
                  <a:lnTo>
                    <a:pt x="2701" y="8635"/>
                  </a:lnTo>
                  <a:lnTo>
                    <a:pt x="2701" y="4322"/>
                  </a:lnTo>
                  <a:close/>
                  <a:moveTo>
                    <a:pt x="2701" y="12957"/>
                  </a:moveTo>
                  <a:lnTo>
                    <a:pt x="18899" y="12957"/>
                  </a:lnTo>
                  <a:lnTo>
                    <a:pt x="18899" y="17278"/>
                  </a:lnTo>
                  <a:lnTo>
                    <a:pt x="2701" y="17278"/>
                  </a:lnTo>
                  <a:lnTo>
                    <a:pt x="2701" y="12957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endParaRPr sz="11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970" name="Google Shape;970;p61"/>
            <p:cNvSpPr/>
            <p:nvPr/>
          </p:nvSpPr>
          <p:spPr>
            <a:xfrm>
              <a:off x="189193" y="0"/>
              <a:ext cx="377946" cy="23608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12965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2965"/>
                  </a:ln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endParaRPr sz="11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971" name="Google Shape;971;p61"/>
            <p:cNvSpPr/>
            <p:nvPr/>
          </p:nvSpPr>
          <p:spPr>
            <a:xfrm>
              <a:off x="-1" y="141698"/>
              <a:ext cx="755892" cy="4249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899" y="0"/>
                  </a:moveTo>
                  <a:lnTo>
                    <a:pt x="17549" y="0"/>
                  </a:lnTo>
                  <a:lnTo>
                    <a:pt x="17549" y="7200"/>
                  </a:lnTo>
                  <a:lnTo>
                    <a:pt x="4051" y="7200"/>
                  </a:lnTo>
                  <a:lnTo>
                    <a:pt x="4051" y="0"/>
                  </a:lnTo>
                  <a:lnTo>
                    <a:pt x="2701" y="0"/>
                  </a:lnTo>
                  <a:cubicBezTo>
                    <a:pt x="1350" y="0"/>
                    <a:pt x="0" y="2397"/>
                    <a:pt x="0" y="4798"/>
                  </a:cubicBezTo>
                  <a:lnTo>
                    <a:pt x="0" y="16802"/>
                  </a:lnTo>
                  <a:cubicBezTo>
                    <a:pt x="0" y="19203"/>
                    <a:pt x="1350" y="21600"/>
                    <a:pt x="2701" y="21600"/>
                  </a:cubicBezTo>
                  <a:lnTo>
                    <a:pt x="4051" y="21600"/>
                  </a:lnTo>
                  <a:lnTo>
                    <a:pt x="4051" y="14400"/>
                  </a:lnTo>
                  <a:lnTo>
                    <a:pt x="17549" y="14400"/>
                  </a:lnTo>
                  <a:lnTo>
                    <a:pt x="17549" y="21600"/>
                  </a:lnTo>
                  <a:lnTo>
                    <a:pt x="18899" y="21600"/>
                  </a:lnTo>
                  <a:cubicBezTo>
                    <a:pt x="20250" y="21600"/>
                    <a:pt x="21600" y="19203"/>
                    <a:pt x="21600" y="16802"/>
                  </a:cubicBezTo>
                  <a:lnTo>
                    <a:pt x="21600" y="4798"/>
                  </a:lnTo>
                  <a:cubicBezTo>
                    <a:pt x="21600" y="2397"/>
                    <a:pt x="20250" y="0"/>
                    <a:pt x="18899" y="0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endParaRPr sz="11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grpSp>
        <p:nvGrpSpPr>
          <p:cNvPr id="972" name="Google Shape;972;p61"/>
          <p:cNvGrpSpPr/>
          <p:nvPr/>
        </p:nvGrpSpPr>
        <p:grpSpPr>
          <a:xfrm>
            <a:off x="1849402" y="2244255"/>
            <a:ext cx="308749" cy="249035"/>
            <a:chOff x="0" y="-1"/>
            <a:chExt cx="823330" cy="664092"/>
          </a:xfrm>
        </p:grpSpPr>
        <p:sp>
          <p:nvSpPr>
            <p:cNvPr id="973" name="Google Shape;973;p61"/>
            <p:cNvSpPr/>
            <p:nvPr/>
          </p:nvSpPr>
          <p:spPr>
            <a:xfrm>
              <a:off x="0" y="-1"/>
              <a:ext cx="227178" cy="6640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490" y="19038"/>
                  </a:moveTo>
                  <a:cubicBezTo>
                    <a:pt x="14111" y="17176"/>
                    <a:pt x="9319" y="14186"/>
                    <a:pt x="9319" y="10814"/>
                  </a:cubicBezTo>
                  <a:cubicBezTo>
                    <a:pt x="9319" y="7429"/>
                    <a:pt x="14160" y="4422"/>
                    <a:pt x="21600" y="2562"/>
                  </a:cubicBezTo>
                  <a:lnTo>
                    <a:pt x="16050" y="0"/>
                  </a:lnTo>
                  <a:cubicBezTo>
                    <a:pt x="14435" y="402"/>
                    <a:pt x="12918" y="848"/>
                    <a:pt x="11473" y="1342"/>
                  </a:cubicBezTo>
                  <a:cubicBezTo>
                    <a:pt x="4077" y="3872"/>
                    <a:pt x="0" y="7234"/>
                    <a:pt x="0" y="10814"/>
                  </a:cubicBezTo>
                  <a:cubicBezTo>
                    <a:pt x="0" y="14394"/>
                    <a:pt x="4077" y="17755"/>
                    <a:pt x="11473" y="20284"/>
                  </a:cubicBezTo>
                  <a:cubicBezTo>
                    <a:pt x="12869" y="20762"/>
                    <a:pt x="14358" y="21202"/>
                    <a:pt x="15924" y="21600"/>
                  </a:cubicBezTo>
                  <a:lnTo>
                    <a:pt x="21490" y="19038"/>
                  </a:ln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endParaRPr sz="11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974" name="Google Shape;974;p61"/>
            <p:cNvSpPr/>
            <p:nvPr/>
          </p:nvSpPr>
          <p:spPr>
            <a:xfrm>
              <a:off x="598906" y="1783"/>
              <a:ext cx="224424" cy="6600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011" y="1291"/>
                  </a:moveTo>
                  <a:cubicBezTo>
                    <a:pt x="8627" y="820"/>
                    <a:pt x="7170" y="389"/>
                    <a:pt x="5620" y="0"/>
                  </a:cubicBezTo>
                  <a:lnTo>
                    <a:pt x="0" y="2576"/>
                  </a:lnTo>
                  <a:cubicBezTo>
                    <a:pt x="7387" y="4447"/>
                    <a:pt x="12190" y="7445"/>
                    <a:pt x="12190" y="10817"/>
                  </a:cubicBezTo>
                  <a:cubicBezTo>
                    <a:pt x="12190" y="14172"/>
                    <a:pt x="7437" y="17151"/>
                    <a:pt x="111" y="19024"/>
                  </a:cubicBezTo>
                  <a:lnTo>
                    <a:pt x="5725" y="21600"/>
                  </a:lnTo>
                  <a:cubicBezTo>
                    <a:pt x="7215" y="21216"/>
                    <a:pt x="8660" y="20795"/>
                    <a:pt x="9994" y="20341"/>
                  </a:cubicBezTo>
                  <a:cubicBezTo>
                    <a:pt x="17476" y="17797"/>
                    <a:pt x="21600" y="14418"/>
                    <a:pt x="21600" y="10817"/>
                  </a:cubicBezTo>
                  <a:cubicBezTo>
                    <a:pt x="21600" y="7216"/>
                    <a:pt x="17492" y="3835"/>
                    <a:pt x="10011" y="1291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endParaRPr sz="11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975" name="Google Shape;975;p61"/>
            <p:cNvSpPr/>
            <p:nvPr/>
          </p:nvSpPr>
          <p:spPr>
            <a:xfrm>
              <a:off x="499809" y="136288"/>
              <a:ext cx="156870" cy="3917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141" y="10824"/>
                  </a:moveTo>
                  <a:cubicBezTo>
                    <a:pt x="8141" y="13449"/>
                    <a:pt x="5001" y="15784"/>
                    <a:pt x="151" y="17268"/>
                  </a:cubicBezTo>
                  <a:lnTo>
                    <a:pt x="8165" y="21600"/>
                  </a:lnTo>
                  <a:cubicBezTo>
                    <a:pt x="16305" y="19138"/>
                    <a:pt x="21600" y="15220"/>
                    <a:pt x="21600" y="10824"/>
                  </a:cubicBezTo>
                  <a:cubicBezTo>
                    <a:pt x="21600" y="6399"/>
                    <a:pt x="16266" y="2462"/>
                    <a:pt x="8006" y="0"/>
                  </a:cubicBezTo>
                  <a:lnTo>
                    <a:pt x="0" y="4332"/>
                  </a:lnTo>
                  <a:cubicBezTo>
                    <a:pt x="4929" y="5807"/>
                    <a:pt x="8141" y="8170"/>
                    <a:pt x="8141" y="10824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endParaRPr sz="11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976" name="Google Shape;976;p61"/>
            <p:cNvSpPr/>
            <p:nvPr/>
          </p:nvSpPr>
          <p:spPr>
            <a:xfrm>
              <a:off x="167113" y="134250"/>
              <a:ext cx="159354" cy="3954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50" y="10832"/>
                  </a:moveTo>
                  <a:cubicBezTo>
                    <a:pt x="13250" y="8139"/>
                    <a:pt x="16537" y="5753"/>
                    <a:pt x="21600" y="4292"/>
                  </a:cubicBezTo>
                  <a:lnTo>
                    <a:pt x="13711" y="0"/>
                  </a:lnTo>
                  <a:cubicBezTo>
                    <a:pt x="5408" y="2433"/>
                    <a:pt x="0" y="6378"/>
                    <a:pt x="0" y="10822"/>
                  </a:cubicBezTo>
                  <a:cubicBezTo>
                    <a:pt x="0" y="15241"/>
                    <a:pt x="5345" y="19157"/>
                    <a:pt x="13563" y="21600"/>
                  </a:cubicBezTo>
                  <a:lnTo>
                    <a:pt x="21443" y="17305"/>
                  </a:lnTo>
                  <a:cubicBezTo>
                    <a:pt x="16497" y="15853"/>
                    <a:pt x="13250" y="13492"/>
                    <a:pt x="13250" y="10832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endParaRPr sz="11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977" name="Google Shape;977;p61"/>
            <p:cNvSpPr/>
            <p:nvPr/>
          </p:nvSpPr>
          <p:spPr>
            <a:xfrm>
              <a:off x="347727" y="267991"/>
              <a:ext cx="128358" cy="12862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2791"/>
                    <a:pt x="21143" y="14481"/>
                    <a:pt x="20152" y="16200"/>
                  </a:cubicBezTo>
                  <a:cubicBezTo>
                    <a:pt x="19151" y="17919"/>
                    <a:pt x="17917" y="19162"/>
                    <a:pt x="16198" y="20153"/>
                  </a:cubicBezTo>
                  <a:cubicBezTo>
                    <a:pt x="14468" y="21144"/>
                    <a:pt x="12787" y="21600"/>
                    <a:pt x="10805" y="21600"/>
                  </a:cubicBezTo>
                  <a:cubicBezTo>
                    <a:pt x="8813" y="21600"/>
                    <a:pt x="7122" y="21144"/>
                    <a:pt x="5402" y="20153"/>
                  </a:cubicBezTo>
                  <a:cubicBezTo>
                    <a:pt x="3673" y="19162"/>
                    <a:pt x="2439" y="17919"/>
                    <a:pt x="1448" y="16200"/>
                  </a:cubicBezTo>
                  <a:cubicBezTo>
                    <a:pt x="447" y="14481"/>
                    <a:pt x="0" y="12791"/>
                    <a:pt x="0" y="10800"/>
                  </a:cubicBezTo>
                  <a:cubicBezTo>
                    <a:pt x="0" y="8809"/>
                    <a:pt x="447" y="7119"/>
                    <a:pt x="1448" y="5400"/>
                  </a:cubicBezTo>
                  <a:cubicBezTo>
                    <a:pt x="2439" y="3681"/>
                    <a:pt x="3673" y="2438"/>
                    <a:pt x="5402" y="1447"/>
                  </a:cubicBezTo>
                  <a:cubicBezTo>
                    <a:pt x="7122" y="456"/>
                    <a:pt x="8813" y="0"/>
                    <a:pt x="10805" y="0"/>
                  </a:cubicBezTo>
                  <a:cubicBezTo>
                    <a:pt x="12787" y="0"/>
                    <a:pt x="14468" y="456"/>
                    <a:pt x="16198" y="1447"/>
                  </a:cubicBezTo>
                  <a:cubicBezTo>
                    <a:pt x="17917" y="2438"/>
                    <a:pt x="19151" y="3681"/>
                    <a:pt x="20152" y="5400"/>
                  </a:cubicBezTo>
                  <a:cubicBezTo>
                    <a:pt x="21143" y="7119"/>
                    <a:pt x="21600" y="8809"/>
                    <a:pt x="21600" y="10800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endParaRPr sz="11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grpSp>
        <p:nvGrpSpPr>
          <p:cNvPr id="978" name="Google Shape;978;p61"/>
          <p:cNvGrpSpPr/>
          <p:nvPr/>
        </p:nvGrpSpPr>
        <p:grpSpPr>
          <a:xfrm>
            <a:off x="2743820" y="2212032"/>
            <a:ext cx="302566" cy="313469"/>
            <a:chOff x="-5" y="0"/>
            <a:chExt cx="806843" cy="835917"/>
          </a:xfrm>
        </p:grpSpPr>
        <p:sp>
          <p:nvSpPr>
            <p:cNvPr id="979" name="Google Shape;979;p61"/>
            <p:cNvSpPr/>
            <p:nvPr/>
          </p:nvSpPr>
          <p:spPr>
            <a:xfrm>
              <a:off x="269052" y="269707"/>
              <a:ext cx="267700" cy="267732"/>
            </a:xfrm>
            <a:custGeom>
              <a:avLst/>
              <a:gdLst/>
              <a:ahLst/>
              <a:cxnLst/>
              <a:rect l="l" t="t" r="r" b="b"/>
              <a:pathLst>
                <a:path w="21567" h="21600" extrusionOk="0">
                  <a:moveTo>
                    <a:pt x="10783" y="21600"/>
                  </a:moveTo>
                  <a:cubicBezTo>
                    <a:pt x="4834" y="21600"/>
                    <a:pt x="0" y="16753"/>
                    <a:pt x="0" y="10797"/>
                  </a:cubicBezTo>
                  <a:cubicBezTo>
                    <a:pt x="0" y="4847"/>
                    <a:pt x="4841" y="0"/>
                    <a:pt x="10783" y="0"/>
                  </a:cubicBezTo>
                  <a:cubicBezTo>
                    <a:pt x="16726" y="0"/>
                    <a:pt x="21567" y="4847"/>
                    <a:pt x="21567" y="10797"/>
                  </a:cubicBezTo>
                  <a:cubicBezTo>
                    <a:pt x="21600" y="16753"/>
                    <a:pt x="16753" y="21600"/>
                    <a:pt x="10783" y="21600"/>
                  </a:cubicBezTo>
                  <a:close/>
                  <a:moveTo>
                    <a:pt x="10783" y="5837"/>
                  </a:moveTo>
                  <a:cubicBezTo>
                    <a:pt x="8054" y="5837"/>
                    <a:pt x="5830" y="8078"/>
                    <a:pt x="5830" y="10797"/>
                  </a:cubicBezTo>
                  <a:cubicBezTo>
                    <a:pt x="5830" y="13522"/>
                    <a:pt x="8054" y="15763"/>
                    <a:pt x="10783" y="15763"/>
                  </a:cubicBezTo>
                  <a:cubicBezTo>
                    <a:pt x="13506" y="15763"/>
                    <a:pt x="15737" y="13522"/>
                    <a:pt x="15737" y="10797"/>
                  </a:cubicBezTo>
                  <a:cubicBezTo>
                    <a:pt x="15737" y="8078"/>
                    <a:pt x="13532" y="5837"/>
                    <a:pt x="10783" y="5837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endParaRPr sz="11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980" name="Google Shape;980;p61"/>
            <p:cNvSpPr/>
            <p:nvPr/>
          </p:nvSpPr>
          <p:spPr>
            <a:xfrm>
              <a:off x="-5" y="0"/>
              <a:ext cx="806843" cy="753138"/>
            </a:xfrm>
            <a:custGeom>
              <a:avLst/>
              <a:gdLst/>
              <a:ahLst/>
              <a:cxnLst/>
              <a:rect l="l" t="t" r="r" b="b"/>
              <a:pathLst>
                <a:path w="21582" h="21600" extrusionOk="0">
                  <a:moveTo>
                    <a:pt x="5392" y="21600"/>
                  </a:moveTo>
                  <a:lnTo>
                    <a:pt x="6305" y="19905"/>
                  </a:lnTo>
                  <a:cubicBezTo>
                    <a:pt x="3617" y="18238"/>
                    <a:pt x="1807" y="15124"/>
                    <a:pt x="1807" y="11564"/>
                  </a:cubicBezTo>
                  <a:cubicBezTo>
                    <a:pt x="1807" y="6261"/>
                    <a:pt x="5831" y="1941"/>
                    <a:pt x="10782" y="1941"/>
                  </a:cubicBezTo>
                  <a:cubicBezTo>
                    <a:pt x="15736" y="1941"/>
                    <a:pt x="19754" y="6254"/>
                    <a:pt x="19754" y="11564"/>
                  </a:cubicBezTo>
                  <a:cubicBezTo>
                    <a:pt x="19754" y="15112"/>
                    <a:pt x="17956" y="18217"/>
                    <a:pt x="15277" y="19895"/>
                  </a:cubicBezTo>
                  <a:lnTo>
                    <a:pt x="16190" y="21588"/>
                  </a:lnTo>
                  <a:cubicBezTo>
                    <a:pt x="19408" y="19581"/>
                    <a:pt x="21582" y="15845"/>
                    <a:pt x="21582" y="11573"/>
                  </a:cubicBezTo>
                  <a:cubicBezTo>
                    <a:pt x="21582" y="5194"/>
                    <a:pt x="16743" y="0"/>
                    <a:pt x="10793" y="0"/>
                  </a:cubicBezTo>
                  <a:cubicBezTo>
                    <a:pt x="4843" y="0"/>
                    <a:pt x="0" y="5194"/>
                    <a:pt x="0" y="11573"/>
                  </a:cubicBezTo>
                  <a:cubicBezTo>
                    <a:pt x="-18" y="15855"/>
                    <a:pt x="2164" y="19600"/>
                    <a:pt x="5392" y="21600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endParaRPr sz="11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981" name="Google Shape;981;p61"/>
            <p:cNvSpPr/>
            <p:nvPr/>
          </p:nvSpPr>
          <p:spPr>
            <a:xfrm>
              <a:off x="135651" y="136306"/>
              <a:ext cx="534222" cy="49858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27" y="21600"/>
                  </a:moveTo>
                  <a:lnTo>
                    <a:pt x="6450" y="19694"/>
                  </a:lnTo>
                  <a:cubicBezTo>
                    <a:pt x="3828" y="18066"/>
                    <a:pt x="2056" y="15032"/>
                    <a:pt x="2056" y="11569"/>
                  </a:cubicBezTo>
                  <a:cubicBezTo>
                    <a:pt x="2056" y="6408"/>
                    <a:pt x="5984" y="2192"/>
                    <a:pt x="10815" y="2192"/>
                  </a:cubicBezTo>
                  <a:cubicBezTo>
                    <a:pt x="15649" y="2192"/>
                    <a:pt x="19571" y="6390"/>
                    <a:pt x="19571" y="11569"/>
                  </a:cubicBezTo>
                  <a:cubicBezTo>
                    <a:pt x="19571" y="15032"/>
                    <a:pt x="17815" y="18052"/>
                    <a:pt x="15206" y="19676"/>
                  </a:cubicBezTo>
                  <a:lnTo>
                    <a:pt x="16212" y="21575"/>
                  </a:lnTo>
                  <a:cubicBezTo>
                    <a:pt x="19434" y="19562"/>
                    <a:pt x="21600" y="15835"/>
                    <a:pt x="21600" y="11569"/>
                  </a:cubicBezTo>
                  <a:cubicBezTo>
                    <a:pt x="21600" y="5197"/>
                    <a:pt x="16752" y="0"/>
                    <a:pt x="10802" y="0"/>
                  </a:cubicBezTo>
                  <a:cubicBezTo>
                    <a:pt x="4851" y="0"/>
                    <a:pt x="0" y="5197"/>
                    <a:pt x="0" y="11569"/>
                  </a:cubicBezTo>
                  <a:cubicBezTo>
                    <a:pt x="0" y="15849"/>
                    <a:pt x="2199" y="19594"/>
                    <a:pt x="5427" y="21600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endParaRPr sz="11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982" name="Google Shape;982;p61"/>
            <p:cNvSpPr/>
            <p:nvPr/>
          </p:nvSpPr>
          <p:spPr>
            <a:xfrm>
              <a:off x="283954" y="562677"/>
              <a:ext cx="239166" cy="2732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10807" y="0"/>
                  </a:lnTo>
                  <a:lnTo>
                    <a:pt x="21600" y="21600"/>
                  </a:lnTo>
                  <a:lnTo>
                    <a:pt x="0" y="21600"/>
                  </a:ln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9999"/>
                </a:buClr>
                <a:buSzPts val="1100"/>
                <a:buFont typeface="Google Sans"/>
                <a:buNone/>
              </a:pPr>
              <a:endParaRPr sz="1100" b="0" i="0" u="none" strike="noStrike" cap="none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pic>
        <p:nvPicPr>
          <p:cNvPr id="983" name="Google Shape;983;p61" descr="Google Shape;591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1700" y="3156391"/>
            <a:ext cx="367324" cy="367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84" name="Google Shape;984;p61" descr="Google Shape;592;p28"/>
          <p:cNvPicPr preferRelativeResize="0"/>
          <p:nvPr/>
        </p:nvPicPr>
        <p:blipFill rotWithShape="1">
          <a:blip r:embed="rId4">
            <a:alphaModFix/>
          </a:blip>
          <a:srcRect l="59" r="59"/>
          <a:stretch/>
        </p:blipFill>
        <p:spPr>
          <a:xfrm>
            <a:off x="1799872" y="3156393"/>
            <a:ext cx="367325" cy="367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85" name="Google Shape;985;p61" descr="Google Shape;594;p28"/>
          <p:cNvPicPr preferRelativeResize="0"/>
          <p:nvPr/>
        </p:nvPicPr>
        <p:blipFill rotWithShape="1">
          <a:blip r:embed="rId5">
            <a:alphaModFix/>
          </a:blip>
          <a:srcRect l="59" r="59"/>
          <a:stretch/>
        </p:blipFill>
        <p:spPr>
          <a:xfrm>
            <a:off x="2724687" y="3156391"/>
            <a:ext cx="367327" cy="367324"/>
          </a:xfrm>
          <a:prstGeom prst="rect">
            <a:avLst/>
          </a:prstGeom>
          <a:noFill/>
          <a:ln>
            <a:noFill/>
          </a:ln>
        </p:spPr>
      </p:pic>
      <p:sp>
        <p:nvSpPr>
          <p:cNvPr id="986" name="Google Shape;986;p61"/>
          <p:cNvSpPr txBox="1"/>
          <p:nvPr/>
        </p:nvSpPr>
        <p:spPr>
          <a:xfrm>
            <a:off x="4824228" y="702550"/>
            <a:ext cx="20436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100"/>
              <a:buFont typeface="Google Sans"/>
              <a:buNone/>
            </a:pPr>
            <a:r>
              <a:rPr lang="en" sz="9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All icons are vector objects and can </a:t>
            </a:r>
            <a:br>
              <a:rPr lang="en" sz="9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9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be recolored using the fill menu.</a:t>
            </a:r>
            <a:endParaRPr sz="300"/>
          </a:p>
        </p:txBody>
      </p:sp>
      <p:pic>
        <p:nvPicPr>
          <p:cNvPr id="987" name="Google Shape;987;p61" descr="Image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867826" y="606823"/>
            <a:ext cx="1420840" cy="534340"/>
          </a:xfrm>
          <a:prstGeom prst="rect">
            <a:avLst/>
          </a:prstGeom>
          <a:noFill/>
          <a:ln>
            <a:noFill/>
          </a:ln>
          <a:effectLst>
            <a:outerShdw blurRad="190500" rotWithShape="0">
              <a:srgbClr val="000000">
                <a:alpha val="29800"/>
              </a:srgbClr>
            </a:outerShdw>
          </a:effectLst>
        </p:spPr>
      </p:pic>
      <p:sp>
        <p:nvSpPr>
          <p:cNvPr id="988" name="Google Shape;988;p61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en" sz="2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Icons</a:t>
            </a:r>
            <a:endParaRPr sz="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62"/>
          <p:cNvSpPr txBox="1">
            <a:spLocks noChangeAspect="1"/>
          </p:cNvSpPr>
          <p:nvPr/>
        </p:nvSpPr>
        <p:spPr>
          <a:xfrm>
            <a:off x="4207096" y="2909500"/>
            <a:ext cx="1422604" cy="438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00"/>
              <a:buFont typeface="Google Sans Medium"/>
              <a:buNone/>
            </a:pPr>
            <a:r>
              <a:rPr lang="en-US" sz="2400" b="0" i="0" u="none" strike="noStrike" cap="none" dirty="0">
                <a:solidFill>
                  <a:srgbClr val="B7B7B7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KR</a:t>
            </a:r>
            <a:endParaRPr lang="en-US" sz="2400" dirty="0"/>
          </a:p>
        </p:txBody>
      </p:sp>
      <p:pic>
        <p:nvPicPr>
          <p:cNvPr id="1060" name="Google Shape;1060;p62" descr="Google Shape;691;p29"/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76589" y="1556290"/>
            <a:ext cx="1353111" cy="1353210"/>
          </a:xfrm>
          <a:prstGeom prst="rect">
            <a:avLst/>
          </a:prstGeom>
          <a:noFill/>
          <a:ln>
            <a:noFill/>
          </a:ln>
        </p:spPr>
      </p:pic>
      <p:sp>
        <p:nvSpPr>
          <p:cNvPr id="1080" name="Google Shape;1080;p62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en" sz="2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Flags</a:t>
            </a:r>
            <a:endParaRPr sz="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5" name="Google Shape;1085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007488"/>
            <a:ext cx="3378428" cy="1983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6" name="Google Shape;1086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1476" y="3007500"/>
            <a:ext cx="3722124" cy="1983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7" name="Google Shape;1087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67440" y="288450"/>
            <a:ext cx="3310198" cy="2645873"/>
          </a:xfrm>
          <a:prstGeom prst="rect">
            <a:avLst/>
          </a:prstGeom>
          <a:noFill/>
          <a:ln>
            <a:noFill/>
          </a:ln>
        </p:spPr>
      </p:pic>
      <p:sp>
        <p:nvSpPr>
          <p:cNvPr id="1088" name="Google Shape;1088;p63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en" sz="2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Device Library</a:t>
            </a:r>
            <a:endParaRPr sz="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64"/>
          <p:cNvSpPr/>
          <p:nvPr/>
        </p:nvSpPr>
        <p:spPr>
          <a:xfrm>
            <a:off x="3824550" y="1497550"/>
            <a:ext cx="1516800" cy="56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4" name="Google Shape;1094;p64"/>
          <p:cNvSpPr/>
          <p:nvPr/>
        </p:nvSpPr>
        <p:spPr>
          <a:xfrm>
            <a:off x="3824550" y="2189050"/>
            <a:ext cx="1516800" cy="569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5" name="Google Shape;1095;p64"/>
          <p:cNvSpPr/>
          <p:nvPr/>
        </p:nvSpPr>
        <p:spPr>
          <a:xfrm>
            <a:off x="3824550" y="2880550"/>
            <a:ext cx="1516800" cy="569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6" name="Google Shape;1096;p64"/>
          <p:cNvSpPr/>
          <p:nvPr/>
        </p:nvSpPr>
        <p:spPr>
          <a:xfrm>
            <a:off x="3824550" y="3610900"/>
            <a:ext cx="1516800" cy="5694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7" name="Google Shape;1097;p64"/>
          <p:cNvSpPr/>
          <p:nvPr/>
        </p:nvSpPr>
        <p:spPr>
          <a:xfrm>
            <a:off x="6295200" y="1497550"/>
            <a:ext cx="1516800" cy="569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8" name="Google Shape;1098;p6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71125" y="1587764"/>
            <a:ext cx="1223700" cy="3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9" name="Google Shape;1099;p6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41777" y="1587761"/>
            <a:ext cx="1223700" cy="38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0" name="Google Shape;1100;p64"/>
          <p:cNvSpPr/>
          <p:nvPr/>
        </p:nvSpPr>
        <p:spPr>
          <a:xfrm>
            <a:off x="6295200" y="2189050"/>
            <a:ext cx="1516800" cy="5694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1" name="Google Shape;1101;p6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41777" y="2279261"/>
            <a:ext cx="1223700" cy="38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64"/>
          <p:cNvSpPr/>
          <p:nvPr/>
        </p:nvSpPr>
        <p:spPr>
          <a:xfrm>
            <a:off x="6295200" y="2880550"/>
            <a:ext cx="1516800" cy="5694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3" name="Google Shape;1103;p6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41777" y="2970761"/>
            <a:ext cx="1223700" cy="38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4" name="Google Shape;1104;p64"/>
          <p:cNvSpPr/>
          <p:nvPr/>
        </p:nvSpPr>
        <p:spPr>
          <a:xfrm>
            <a:off x="6295200" y="3610900"/>
            <a:ext cx="1516800" cy="5694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5" name="Google Shape;1105;p6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41777" y="3701111"/>
            <a:ext cx="1223700" cy="3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6" name="Google Shape;1106;p6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71125" y="3701151"/>
            <a:ext cx="1223700" cy="3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7" name="Google Shape;1107;p6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71125" y="2279289"/>
            <a:ext cx="1223700" cy="3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8" name="Google Shape;1108;p6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71125" y="2990214"/>
            <a:ext cx="1223700" cy="38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9" name="Google Shape;1109;p64"/>
          <p:cNvSpPr/>
          <p:nvPr/>
        </p:nvSpPr>
        <p:spPr>
          <a:xfrm>
            <a:off x="1207325" y="2189050"/>
            <a:ext cx="1516800" cy="569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0" name="Google Shape;1110;p64"/>
          <p:cNvSpPr/>
          <p:nvPr/>
        </p:nvSpPr>
        <p:spPr>
          <a:xfrm>
            <a:off x="1207325" y="2899975"/>
            <a:ext cx="1516800" cy="5694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1" name="Google Shape;1111;p6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53900" y="3701110"/>
            <a:ext cx="1223700" cy="38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2" name="Google Shape;1112;p64"/>
          <p:cNvSpPr/>
          <p:nvPr/>
        </p:nvSpPr>
        <p:spPr>
          <a:xfrm>
            <a:off x="1207325" y="3610900"/>
            <a:ext cx="1516800" cy="569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3" name="Google Shape;1113;p6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257937" y="4353913"/>
            <a:ext cx="650100" cy="65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4" name="Google Shape;1114;p64"/>
          <p:cNvSpPr/>
          <p:nvPr/>
        </p:nvSpPr>
        <p:spPr>
          <a:xfrm>
            <a:off x="4698025" y="4790450"/>
            <a:ext cx="4345800" cy="2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Roboto"/>
              <a:buNone/>
            </a:pPr>
            <a:r>
              <a:rPr lang="en" sz="6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500"/>
          </a:p>
        </p:txBody>
      </p:sp>
      <p:pic>
        <p:nvPicPr>
          <p:cNvPr id="1115" name="Google Shape;1115;p64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352521" y="1582113"/>
            <a:ext cx="1223700" cy="4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6" name="Google Shape;1116;p64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352521" y="2267913"/>
            <a:ext cx="1223700" cy="4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7" name="Google Shape;1117;p64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352521" y="2992641"/>
            <a:ext cx="1223700" cy="4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8" name="Google Shape;1118;p64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352521" y="3715713"/>
            <a:ext cx="1223700" cy="4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9" name="Google Shape;1119;p64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en" sz="2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Logo Library</a:t>
            </a:r>
            <a:endParaRPr sz="23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en" sz="12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Logos can be scaled to any size</a:t>
            </a:r>
            <a:endParaRPr sz="1200">
              <a:solidFill>
                <a:schemeClr val="dk1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endParaRPr sz="1200">
              <a:solidFill>
                <a:schemeClr val="dk1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>
            <a:spLocks noGrp="1"/>
          </p:cNvSpPr>
          <p:nvPr>
            <p:ph type="title"/>
          </p:nvPr>
        </p:nvSpPr>
        <p:spPr>
          <a:xfrm>
            <a:off x="924000" y="1641625"/>
            <a:ext cx="3898800" cy="20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4994"/>
              <a:buFont typeface="Arial"/>
              <a:buNone/>
            </a:pPr>
            <a:r>
              <a:rPr lang="en-US" altLang="ko-KR" sz="2800" dirty="0"/>
              <a:t>Title</a:t>
            </a:r>
            <a:endParaRPr dirty="0"/>
          </a:p>
        </p:txBody>
      </p:sp>
      <p:sp>
        <p:nvSpPr>
          <p:cNvPr id="162" name="Google Shape;162;p27"/>
          <p:cNvSpPr txBox="1">
            <a:spLocks noGrp="1"/>
          </p:cNvSpPr>
          <p:nvPr>
            <p:ph type="subTitle" idx="1"/>
          </p:nvPr>
        </p:nvSpPr>
        <p:spPr>
          <a:xfrm>
            <a:off x="5851775" y="3823325"/>
            <a:ext cx="22875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 sz="1000" dirty="0"/>
              <a:t>FirstName </a:t>
            </a:r>
            <a:r>
              <a:rPr lang="en-US" altLang="ko-KR" sz="1000" dirty="0" err="1"/>
              <a:t>LastName</a:t>
            </a:r>
            <a:br>
              <a:rPr lang="en-US" altLang="ko-KR" sz="1000" dirty="0"/>
            </a:br>
            <a:r>
              <a:rPr lang="en-US" altLang="ko-KR" sz="1000" dirty="0">
                <a:latin typeface="Google Sans"/>
                <a:ea typeface="Google Sans"/>
                <a:cs typeface="Google Sans"/>
                <a:sym typeface="Google Sans"/>
              </a:rPr>
              <a:t>Title, Study Name</a:t>
            </a:r>
            <a:endParaRPr lang="en-US" altLang="ko-KR" sz="1000" dirty="0"/>
          </a:p>
        </p:txBody>
      </p:sp>
      <p:pic>
        <p:nvPicPr>
          <p:cNvPr id="164" name="Google Shape;16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9375" y="3675137"/>
            <a:ext cx="584550" cy="58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3100" y="3675137"/>
            <a:ext cx="584550" cy="58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0200" y="3675137"/>
            <a:ext cx="584550" cy="5845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618D7B1-DD47-3179-6346-F9C478B4BB16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부제목 5">
            <a:extLst>
              <a:ext uri="{FF2B5EF4-FFF2-40B4-BE49-F238E27FC236}">
                <a16:creationId xmlns:a16="http://schemas.microsoft.com/office/drawing/2014/main" id="{56879F52-43BF-DA83-8DF1-55A1AE829633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>
            <a:normAutofit lnSpcReduction="10000"/>
          </a:bodyPr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p64"/>
          <p:cNvSpPr/>
          <p:nvPr/>
        </p:nvSpPr>
        <p:spPr>
          <a:xfrm>
            <a:off x="4698025" y="4790450"/>
            <a:ext cx="4345800" cy="2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Roboto"/>
              <a:buNone/>
            </a:pPr>
            <a:r>
              <a:rPr lang="en" sz="6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500"/>
          </a:p>
        </p:txBody>
      </p:sp>
      <p:sp>
        <p:nvSpPr>
          <p:cNvPr id="1119" name="Google Shape;1119;p64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en" sz="23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APP Study Logo Library</a:t>
            </a:r>
            <a:endParaRPr sz="23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en" sz="1200" dirty="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Logos can be scaled to any size</a:t>
            </a:r>
            <a:endParaRPr sz="1200" dirty="0">
              <a:solidFill>
                <a:schemeClr val="dk1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endParaRPr sz="1200" dirty="0">
              <a:solidFill>
                <a:schemeClr val="dk1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id="5" name="그림 4" descr="텍스트, 스크린샷, 그래픽, 디자인이(가) 표시된 사진&#10;&#10;자동 생성된 설명">
            <a:extLst>
              <a:ext uri="{FF2B5EF4-FFF2-40B4-BE49-F238E27FC236}">
                <a16:creationId xmlns:a16="http://schemas.microsoft.com/office/drawing/2014/main" id="{3FF1F5F7-410E-ED3B-C6BB-8A0D3B9C0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375" y="1373684"/>
            <a:ext cx="1532966" cy="1532966"/>
          </a:xfrm>
          <a:prstGeom prst="rect">
            <a:avLst/>
          </a:prstGeom>
        </p:spPr>
      </p:pic>
      <p:pic>
        <p:nvPicPr>
          <p:cNvPr id="7" name="그림 6" descr="텍스트, 폰트, 그래픽, 화이트이(가) 표시된 사진&#10;&#10;자동 생성된 설명">
            <a:extLst>
              <a:ext uri="{FF2B5EF4-FFF2-40B4-BE49-F238E27FC236}">
                <a16:creationId xmlns:a16="http://schemas.microsoft.com/office/drawing/2014/main" id="{75CE0CE6-D0FF-F2E5-A6BC-EE092A38D5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250" y="2906650"/>
            <a:ext cx="4614979" cy="697021"/>
          </a:xfrm>
          <a:prstGeom prst="rect">
            <a:avLst/>
          </a:prstGeom>
        </p:spPr>
      </p:pic>
      <p:pic>
        <p:nvPicPr>
          <p:cNvPr id="9" name="그림 8" descr="텍스트, 폰트, 그래픽, 스크린샷이(가) 표시된 사진&#10;&#10;자동 생성된 설명">
            <a:extLst>
              <a:ext uri="{FF2B5EF4-FFF2-40B4-BE49-F238E27FC236}">
                <a16:creationId xmlns:a16="http://schemas.microsoft.com/office/drawing/2014/main" id="{F50C3774-DBCC-A2C1-FC1E-3EC7491A02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250" y="3672043"/>
            <a:ext cx="4614979" cy="697021"/>
          </a:xfrm>
          <a:prstGeom prst="rect">
            <a:avLst/>
          </a:prstGeom>
        </p:spPr>
      </p:pic>
      <p:pic>
        <p:nvPicPr>
          <p:cNvPr id="11" name="그림 10" descr="텍스트, 폰트, 상징, 스크린샷이(가) 표시된 사진&#10;&#10;자동 생성된 설명">
            <a:extLst>
              <a:ext uri="{FF2B5EF4-FFF2-40B4-BE49-F238E27FC236}">
                <a16:creationId xmlns:a16="http://schemas.microsoft.com/office/drawing/2014/main" id="{04FEC546-3E46-9EC8-566C-8FB56BC2D3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1250" y="1374611"/>
            <a:ext cx="1532965" cy="153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1256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p64"/>
          <p:cNvSpPr/>
          <p:nvPr/>
        </p:nvSpPr>
        <p:spPr>
          <a:xfrm>
            <a:off x="4698025" y="4790450"/>
            <a:ext cx="4345800" cy="2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Roboto"/>
              <a:buNone/>
            </a:pPr>
            <a:r>
              <a:rPr lang="en" sz="6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500"/>
          </a:p>
        </p:txBody>
      </p:sp>
      <p:sp>
        <p:nvSpPr>
          <p:cNvPr id="1119" name="Google Shape;1119;p64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en" sz="23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ML Study Logo Library</a:t>
            </a:r>
            <a:endParaRPr sz="23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en" sz="1200" dirty="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Logos can be scaled to any size</a:t>
            </a:r>
            <a:endParaRPr sz="1200" dirty="0">
              <a:solidFill>
                <a:schemeClr val="dk1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endParaRPr sz="1200" dirty="0">
              <a:solidFill>
                <a:schemeClr val="dk1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id="3" name="그림 2" descr="텍스트, 스크린샷, 그래픽, 디자인이(가) 표시된 사진&#10;&#10;자동 생성된 설명">
            <a:extLst>
              <a:ext uri="{FF2B5EF4-FFF2-40B4-BE49-F238E27FC236}">
                <a16:creationId xmlns:a16="http://schemas.microsoft.com/office/drawing/2014/main" id="{B43E3763-8BAE-A6F5-753D-612E0EE94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9025" y="1427661"/>
            <a:ext cx="1439606" cy="1439606"/>
          </a:xfrm>
          <a:prstGeom prst="rect">
            <a:avLst/>
          </a:prstGeom>
        </p:spPr>
      </p:pic>
      <p:pic>
        <p:nvPicPr>
          <p:cNvPr id="6" name="그림 5" descr="텍스트, 폰트, 그래픽, 화이트이(가) 표시된 사진&#10;&#10;자동 생성된 설명">
            <a:extLst>
              <a:ext uri="{FF2B5EF4-FFF2-40B4-BE49-F238E27FC236}">
                <a16:creationId xmlns:a16="http://schemas.microsoft.com/office/drawing/2014/main" id="{EE929F93-907A-38E0-066C-3BF8E9ED83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250" y="2912630"/>
            <a:ext cx="4480509" cy="676711"/>
          </a:xfrm>
          <a:prstGeom prst="rect">
            <a:avLst/>
          </a:prstGeom>
        </p:spPr>
      </p:pic>
      <p:pic>
        <p:nvPicPr>
          <p:cNvPr id="10" name="그림 9" descr="텍스트, 폰트, 그래픽, 스크린샷이(가) 표시된 사진&#10;&#10;자동 생성된 설명">
            <a:extLst>
              <a:ext uri="{FF2B5EF4-FFF2-40B4-BE49-F238E27FC236}">
                <a16:creationId xmlns:a16="http://schemas.microsoft.com/office/drawing/2014/main" id="{BA21268E-9FAD-E0D6-A81F-AE7E112CED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250" y="3664038"/>
            <a:ext cx="4480509" cy="676711"/>
          </a:xfrm>
          <a:prstGeom prst="rect">
            <a:avLst/>
          </a:prstGeom>
        </p:spPr>
      </p:pic>
      <p:pic>
        <p:nvPicPr>
          <p:cNvPr id="13" name="그림 12" descr="텍스트, 폰트, 상징, 스크린샷이(가) 표시된 사진&#10;&#10;자동 생성된 설명">
            <a:extLst>
              <a:ext uri="{FF2B5EF4-FFF2-40B4-BE49-F238E27FC236}">
                <a16:creationId xmlns:a16="http://schemas.microsoft.com/office/drawing/2014/main" id="{C25AF193-CD80-EE83-4DD0-CD2BC4DFE5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1250" y="1427661"/>
            <a:ext cx="1439606" cy="1439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9430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p64"/>
          <p:cNvSpPr/>
          <p:nvPr/>
        </p:nvSpPr>
        <p:spPr>
          <a:xfrm>
            <a:off x="4698025" y="4790450"/>
            <a:ext cx="4345800" cy="2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Roboto"/>
              <a:buNone/>
            </a:pPr>
            <a:r>
              <a:rPr lang="en" sz="6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500"/>
          </a:p>
        </p:txBody>
      </p:sp>
      <p:sp>
        <p:nvSpPr>
          <p:cNvPr id="1119" name="Google Shape;1119;p64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en" sz="23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Backend Study Logo Library</a:t>
            </a:r>
            <a:endParaRPr sz="23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rPr lang="en" sz="1200" dirty="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Logos can be scaled to any size</a:t>
            </a:r>
            <a:endParaRPr sz="1200" dirty="0">
              <a:solidFill>
                <a:schemeClr val="dk1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endParaRPr sz="1200" dirty="0">
              <a:solidFill>
                <a:schemeClr val="dk1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id="4" name="그림 3" descr="텍스트, 스크린샷, 그래픽, 디자인이(가) 표시된 사진&#10;&#10;자동 생성된 설명">
            <a:extLst>
              <a:ext uri="{FF2B5EF4-FFF2-40B4-BE49-F238E27FC236}">
                <a16:creationId xmlns:a16="http://schemas.microsoft.com/office/drawing/2014/main" id="{9FF6834E-E43D-74A1-50E5-79A01ECA0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8500" y="1390813"/>
            <a:ext cx="1573500" cy="1573500"/>
          </a:xfrm>
          <a:prstGeom prst="rect">
            <a:avLst/>
          </a:prstGeom>
        </p:spPr>
      </p:pic>
      <p:pic>
        <p:nvPicPr>
          <p:cNvPr id="7" name="그림 6" descr="텍스트, 폰트, 상징, 스크린샷이(가) 표시된 사진&#10;&#10;자동 생성된 설명">
            <a:extLst>
              <a:ext uri="{FF2B5EF4-FFF2-40B4-BE49-F238E27FC236}">
                <a16:creationId xmlns:a16="http://schemas.microsoft.com/office/drawing/2014/main" id="{5EF716BC-C4EB-C3E1-A8D5-CEACCB6E0C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313" y="1390813"/>
            <a:ext cx="1574264" cy="1574264"/>
          </a:xfrm>
          <a:prstGeom prst="rect">
            <a:avLst/>
          </a:prstGeom>
        </p:spPr>
      </p:pic>
      <p:pic>
        <p:nvPicPr>
          <p:cNvPr id="9" name="그림 8" descr="텍스트, 폰트, 그래픽, 스크린샷이(가) 표시된 사진&#10;&#10;자동 생성된 설명">
            <a:extLst>
              <a:ext uri="{FF2B5EF4-FFF2-40B4-BE49-F238E27FC236}">
                <a16:creationId xmlns:a16="http://schemas.microsoft.com/office/drawing/2014/main" id="{CF93B79B-E973-7335-E92D-E654A859E4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7975" y="3759517"/>
            <a:ext cx="4300658" cy="649548"/>
          </a:xfrm>
          <a:prstGeom prst="rect">
            <a:avLst/>
          </a:prstGeom>
        </p:spPr>
      </p:pic>
      <p:pic>
        <p:nvPicPr>
          <p:cNvPr id="12" name="그림 11" descr="텍스트, 폰트, 그래픽, 화이트이(가) 표시된 사진&#10;&#10;자동 생성된 설명">
            <a:extLst>
              <a:ext uri="{FF2B5EF4-FFF2-40B4-BE49-F238E27FC236}">
                <a16:creationId xmlns:a16="http://schemas.microsoft.com/office/drawing/2014/main" id="{9257E1CB-3FD6-3D5F-2D9A-CDA12013B8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9313" y="2984681"/>
            <a:ext cx="4332595" cy="65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404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>
            <a:spLocks noGrp="1"/>
          </p:cNvSpPr>
          <p:nvPr>
            <p:ph type="title"/>
          </p:nvPr>
        </p:nvSpPr>
        <p:spPr>
          <a:xfrm>
            <a:off x="924000" y="1641625"/>
            <a:ext cx="3898800" cy="20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4994"/>
              <a:buFont typeface="Arial"/>
              <a:buNone/>
            </a:pPr>
            <a:r>
              <a:rPr lang="en-US" altLang="ko-KR" sz="3200" dirty="0"/>
              <a:t>Title</a:t>
            </a:r>
            <a:endParaRPr dirty="0"/>
          </a:p>
        </p:txBody>
      </p:sp>
      <p:sp>
        <p:nvSpPr>
          <p:cNvPr id="173" name="Google Shape;173;p28"/>
          <p:cNvSpPr txBox="1">
            <a:spLocks noGrp="1"/>
          </p:cNvSpPr>
          <p:nvPr>
            <p:ph type="subTitle" idx="1"/>
          </p:nvPr>
        </p:nvSpPr>
        <p:spPr>
          <a:xfrm>
            <a:off x="5851775" y="3823325"/>
            <a:ext cx="22875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 sz="1000" dirty="0"/>
              <a:t>FirstName </a:t>
            </a:r>
            <a:r>
              <a:rPr lang="en-US" altLang="ko-KR" sz="1000" dirty="0" err="1"/>
              <a:t>LastName</a:t>
            </a:r>
            <a:br>
              <a:rPr lang="en-US" altLang="ko-KR" sz="1000" dirty="0"/>
            </a:br>
            <a:r>
              <a:rPr lang="en-US" altLang="ko-KR" sz="1000" dirty="0">
                <a:latin typeface="Google Sans"/>
                <a:ea typeface="Google Sans"/>
                <a:cs typeface="Google Sans"/>
                <a:sym typeface="Google Sans"/>
              </a:rPr>
              <a:t>Title, Study Name</a:t>
            </a:r>
            <a:endParaRPr lang="en-US" altLang="ko-KR" sz="1000" dirty="0"/>
          </a:p>
        </p:txBody>
      </p:sp>
      <p:pic>
        <p:nvPicPr>
          <p:cNvPr id="175" name="Google Shape;17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9375" y="3675137"/>
            <a:ext cx="584550" cy="58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3100" y="3675137"/>
            <a:ext cx="584550" cy="58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0200" y="3675137"/>
            <a:ext cx="584550" cy="5845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7D13120-A3D9-E1CC-26F0-E369A75D4913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부제목 5">
            <a:extLst>
              <a:ext uri="{FF2B5EF4-FFF2-40B4-BE49-F238E27FC236}">
                <a16:creationId xmlns:a16="http://schemas.microsoft.com/office/drawing/2014/main" id="{D1F34609-97F9-98CD-0096-99670EB39E70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>
            <a:normAutofit lnSpcReduction="10000"/>
          </a:bodyPr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Section Title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AB4F7F9-F8DC-99A4-8B0E-8B2DB57F9B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ko-KR" sz="4400" dirty="0"/>
              <a:t>Section Title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09AAD08-B1CB-432B-1193-62B166B9EA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ko-KR" sz="4400" dirty="0"/>
              <a:t>Section Title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ko-KR" sz="4400" dirty="0"/>
              <a:t>Section Title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C8D4E5F-8E0B-155B-29FF-8FDFDE0F5D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ko-KR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vFest 2021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1032</Words>
  <Application>Microsoft Office PowerPoint</Application>
  <PresentationFormat>화면 슬라이드 쇼(16:9)</PresentationFormat>
  <Paragraphs>376</Paragraphs>
  <Slides>42</Slides>
  <Notes>42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42</vt:i4>
      </vt:variant>
    </vt:vector>
  </HeadingPairs>
  <TitlesOfParts>
    <vt:vector size="50" baseType="lpstr">
      <vt:lpstr>Google Sans</vt:lpstr>
      <vt:lpstr>Roboto</vt:lpstr>
      <vt:lpstr>Google Sans SemiBold</vt:lpstr>
      <vt:lpstr>Google Sans Medium</vt:lpstr>
      <vt:lpstr>Arial</vt:lpstr>
      <vt:lpstr>Helvetica Neue</vt:lpstr>
      <vt:lpstr>Roboto Mono Light</vt:lpstr>
      <vt:lpstr>DevFest 2021</vt:lpstr>
      <vt:lpstr>PowerPoint 프레젠테이션</vt:lpstr>
      <vt:lpstr>Title</vt:lpstr>
      <vt:lpstr>Title</vt:lpstr>
      <vt:lpstr>Title</vt:lpstr>
      <vt:lpstr>Title</vt:lpstr>
      <vt:lpstr>Section Title</vt:lpstr>
      <vt:lpstr>Section Title</vt:lpstr>
      <vt:lpstr>Section Title</vt:lpstr>
      <vt:lpstr>Section Title</vt:lpstr>
      <vt:lpstr>Left Aligned Title</vt:lpstr>
      <vt:lpstr>One Column Title</vt:lpstr>
      <vt:lpstr>Two Column Title</vt:lpstr>
      <vt:lpstr>50%</vt:lpstr>
      <vt:lpstr>“Simple statement, URL or quote goes here. Limit text  to four lines or less.”</vt:lpstr>
      <vt:lpstr>“Simple statement, URL or quote goes here. Limit text  to five lines or less.”</vt:lpstr>
      <vt:lpstr>“Simple statement, URL or quote goes here. Limit text  to five lines or less.”</vt:lpstr>
      <vt:lpstr>REPLACE WITH YOUR PHOTO</vt:lpstr>
      <vt:lpstr>Simple quote or statement goes here. Ideally limit to four or five lines max.</vt:lpstr>
      <vt:lpstr>50%</vt:lpstr>
      <vt:lpstr>Simple quote or statement goes here. Ideally limit to four or five lines max.</vt:lpstr>
      <vt:lpstr>Simple quote or statement goes here. Ideally limit to four or five lines max.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In Gyu Lee</dc:creator>
  <cp:lastModifiedBy>In Gyu Lee</cp:lastModifiedBy>
  <cp:revision>19</cp:revision>
  <dcterms:modified xsi:type="dcterms:W3CDTF">2023-10-10T10:31:55Z</dcterms:modified>
</cp:coreProperties>
</file>